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sldIdLst>
    <p:sldId id="286" r:id="rId2"/>
    <p:sldId id="287" r:id="rId3"/>
    <p:sldId id="288" r:id="rId4"/>
    <p:sldId id="289" r:id="rId5"/>
    <p:sldId id="290" r:id="rId6"/>
  </p:sldIdLst>
  <p:sldSz cx="9906000" cy="6858000" type="A4"/>
  <p:notesSz cx="9144000" cy="6858000"/>
  <p:defaultTextStyle>
    <a:defPPr>
      <a:defRPr lang="ja-JP"/>
    </a:defPPr>
    <a:lvl1pPr algn="l"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CC"/>
    <a:srgbClr val="FF3399"/>
    <a:srgbClr val="FF6699"/>
    <a:srgbClr val="CCCCFF"/>
    <a:srgbClr val="CCFF33"/>
    <a:srgbClr val="9966FF"/>
    <a:srgbClr val="CCCC00"/>
    <a:srgbClr val="99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941" autoAdjust="0"/>
    <p:restoredTop sz="94660"/>
  </p:normalViewPr>
  <p:slideViewPr>
    <p:cSldViewPr>
      <p:cViewPr varScale="1">
        <p:scale>
          <a:sx n="86" d="100"/>
          <a:sy n="86" d="100"/>
        </p:scale>
        <p:origin x="-1426" y="-82"/>
      </p:cViewPr>
      <p:guideLst>
        <p:guide orient="horz" pos="2160"/>
        <p:guide pos="3120"/>
      </p:guideLst>
    </p:cSldViewPr>
  </p:slideViewPr>
  <p:notesTextViewPr>
    <p:cViewPr>
      <p:scale>
        <a:sx n="100" d="100"/>
        <a:sy n="100" d="100"/>
      </p:scale>
      <p:origin x="0" y="0"/>
    </p:cViewPr>
  </p:notesText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5"/>
            <a:ext cx="8420100" cy="1470025"/>
          </a:xfrm>
          <a:prstGeom prst="rect">
            <a:avLst/>
          </a:prstGeom>
        </p:spPr>
        <p:txBody>
          <a:body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485900" y="3886200"/>
            <a:ext cx="69342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マスター サブタイトルの書式設定</a:t>
            </a:r>
            <a:endParaRPr lang="ja-JP" altLang="en-US"/>
          </a:p>
        </p:txBody>
      </p:sp>
      <p:sp>
        <p:nvSpPr>
          <p:cNvPr id="4" name="日付プレースホルダー 3"/>
          <p:cNvSpPr>
            <a:spLocks noGrp="1"/>
          </p:cNvSpPr>
          <p:nvPr>
            <p:ph type="dt" sz="half" idx="10"/>
          </p:nvPr>
        </p:nvSpPr>
        <p:spPr>
          <a:xfrm>
            <a:off x="495300" y="6245225"/>
            <a:ext cx="2311400" cy="476250"/>
          </a:xfrm>
          <a:prstGeom prst="rect">
            <a:avLst/>
          </a:prstGeom>
        </p:spPr>
        <p:txBody>
          <a:bodyPr/>
          <a:lstStyle>
            <a:lvl1pPr>
              <a:defRPr/>
            </a:lvl1pPr>
          </a:lstStyle>
          <a:p>
            <a:endParaRPr lang="en-US" altLang="ja-JP"/>
          </a:p>
        </p:txBody>
      </p:sp>
      <p:sp>
        <p:nvSpPr>
          <p:cNvPr id="5" name="フッター プレースホルダー 4"/>
          <p:cNvSpPr>
            <a:spLocks noGrp="1"/>
          </p:cNvSpPr>
          <p:nvPr>
            <p:ph type="ftr" sz="quarter" idx="11"/>
          </p:nvPr>
        </p:nvSpPr>
        <p:spPr>
          <a:xfrm>
            <a:off x="3384550" y="6245225"/>
            <a:ext cx="3136900" cy="476250"/>
          </a:xfrm>
          <a:prstGeom prst="rect">
            <a:avLst/>
          </a:prstGeom>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a:xfrm>
            <a:off x="7099300" y="6245225"/>
            <a:ext cx="2311400" cy="476250"/>
          </a:xfrm>
          <a:prstGeom prst="rect">
            <a:avLst/>
          </a:prstGeom>
        </p:spPr>
        <p:txBody>
          <a:bodyPr/>
          <a:lstStyle>
            <a:lvl1pPr>
              <a:defRPr/>
            </a:lvl1pPr>
          </a:lstStyle>
          <a:p>
            <a:fld id="{D4D95271-6B4B-44ED-9C7A-5D7499FE560C}" type="slidenum">
              <a:rPr lang="en-US" altLang="ja-JP"/>
              <a:pPr/>
              <a:t>‹#›</a:t>
            </a:fld>
            <a:endParaRPr lang="en-US" altLang="ja-JP"/>
          </a:p>
        </p:txBody>
      </p:sp>
    </p:spTree>
    <p:extLst>
      <p:ext uri="{BB962C8B-B14F-4D97-AF65-F5344CB8AC3E}">
        <p14:creationId xmlns:p14="http://schemas.microsoft.com/office/powerpoint/2010/main" val="11519881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a:prstGeom prst="rect">
            <a:avLst/>
          </a:prstGeom>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95300" y="1600200"/>
            <a:ext cx="8915400" cy="4525963"/>
          </a:xfrm>
          <a:prstGeom prst="rect">
            <a:avLst/>
          </a:prstGeo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a:xfrm>
            <a:off x="495300" y="6245225"/>
            <a:ext cx="2311400" cy="476250"/>
          </a:xfrm>
          <a:prstGeom prst="rect">
            <a:avLst/>
          </a:prstGeom>
        </p:spPr>
        <p:txBody>
          <a:bodyPr/>
          <a:lstStyle>
            <a:lvl1pPr>
              <a:defRPr/>
            </a:lvl1pPr>
          </a:lstStyle>
          <a:p>
            <a:endParaRPr lang="en-US" altLang="ja-JP"/>
          </a:p>
        </p:txBody>
      </p:sp>
      <p:sp>
        <p:nvSpPr>
          <p:cNvPr id="5" name="フッター プレースホルダー 4"/>
          <p:cNvSpPr>
            <a:spLocks noGrp="1"/>
          </p:cNvSpPr>
          <p:nvPr>
            <p:ph type="ftr" sz="quarter" idx="11"/>
          </p:nvPr>
        </p:nvSpPr>
        <p:spPr>
          <a:xfrm>
            <a:off x="3384550" y="6245225"/>
            <a:ext cx="3136900" cy="476250"/>
          </a:xfrm>
          <a:prstGeom prst="rect">
            <a:avLst/>
          </a:prstGeom>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a:xfrm>
            <a:off x="7099300" y="6245225"/>
            <a:ext cx="2311400" cy="476250"/>
          </a:xfrm>
          <a:prstGeom prst="rect">
            <a:avLst/>
          </a:prstGeom>
        </p:spPr>
        <p:txBody>
          <a:bodyPr/>
          <a:lstStyle>
            <a:lvl1pPr>
              <a:defRPr/>
            </a:lvl1pPr>
          </a:lstStyle>
          <a:p>
            <a:fld id="{01DD90AE-45C1-4C5A-92CA-D60C0608CE4F}" type="slidenum">
              <a:rPr lang="en-US" altLang="ja-JP"/>
              <a:pPr/>
              <a:t>‹#›</a:t>
            </a:fld>
            <a:endParaRPr lang="en-US" altLang="ja-JP"/>
          </a:p>
        </p:txBody>
      </p:sp>
    </p:spTree>
    <p:extLst>
      <p:ext uri="{BB962C8B-B14F-4D97-AF65-F5344CB8AC3E}">
        <p14:creationId xmlns:p14="http://schemas.microsoft.com/office/powerpoint/2010/main" val="7252785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38"/>
            <a:ext cx="2228850" cy="5851525"/>
          </a:xfrm>
          <a:prstGeom prst="rect">
            <a:avLst/>
          </a:prstGeo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95300" y="274638"/>
            <a:ext cx="6534150" cy="5851525"/>
          </a:xfrm>
          <a:prstGeom prst="rect">
            <a:avLst/>
          </a:prstGeo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a:xfrm>
            <a:off x="495300" y="6245225"/>
            <a:ext cx="2311400" cy="476250"/>
          </a:xfrm>
          <a:prstGeom prst="rect">
            <a:avLst/>
          </a:prstGeom>
        </p:spPr>
        <p:txBody>
          <a:bodyPr/>
          <a:lstStyle>
            <a:lvl1pPr>
              <a:defRPr/>
            </a:lvl1pPr>
          </a:lstStyle>
          <a:p>
            <a:endParaRPr lang="en-US" altLang="ja-JP"/>
          </a:p>
        </p:txBody>
      </p:sp>
      <p:sp>
        <p:nvSpPr>
          <p:cNvPr id="5" name="フッター プレースホルダー 4"/>
          <p:cNvSpPr>
            <a:spLocks noGrp="1"/>
          </p:cNvSpPr>
          <p:nvPr>
            <p:ph type="ftr" sz="quarter" idx="11"/>
          </p:nvPr>
        </p:nvSpPr>
        <p:spPr>
          <a:xfrm>
            <a:off x="3384550" y="6245225"/>
            <a:ext cx="3136900" cy="476250"/>
          </a:xfrm>
          <a:prstGeom prst="rect">
            <a:avLst/>
          </a:prstGeom>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a:xfrm>
            <a:off x="7099300" y="6245225"/>
            <a:ext cx="2311400" cy="476250"/>
          </a:xfrm>
          <a:prstGeom prst="rect">
            <a:avLst/>
          </a:prstGeom>
        </p:spPr>
        <p:txBody>
          <a:bodyPr/>
          <a:lstStyle>
            <a:lvl1pPr>
              <a:defRPr/>
            </a:lvl1pPr>
          </a:lstStyle>
          <a:p>
            <a:fld id="{E1C579AF-6B96-4298-861C-1264378D7B7B}" type="slidenum">
              <a:rPr lang="en-US" altLang="ja-JP"/>
              <a:pPr/>
              <a:t>‹#›</a:t>
            </a:fld>
            <a:endParaRPr lang="en-US" altLang="ja-JP"/>
          </a:p>
        </p:txBody>
      </p:sp>
    </p:spTree>
    <p:extLst>
      <p:ext uri="{BB962C8B-B14F-4D97-AF65-F5344CB8AC3E}">
        <p14:creationId xmlns:p14="http://schemas.microsoft.com/office/powerpoint/2010/main" val="6324586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a:prstGeom prst="rect">
            <a:avLst/>
          </a:prstGeom>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495300" y="1600200"/>
            <a:ext cx="8915400" cy="4525963"/>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a:xfrm>
            <a:off x="495300" y="6245225"/>
            <a:ext cx="2311400" cy="476250"/>
          </a:xfrm>
          <a:prstGeom prst="rect">
            <a:avLst/>
          </a:prstGeom>
        </p:spPr>
        <p:txBody>
          <a:bodyPr/>
          <a:lstStyle>
            <a:lvl1pPr>
              <a:defRPr/>
            </a:lvl1pPr>
          </a:lstStyle>
          <a:p>
            <a:endParaRPr lang="en-US" altLang="ja-JP"/>
          </a:p>
        </p:txBody>
      </p:sp>
      <p:sp>
        <p:nvSpPr>
          <p:cNvPr id="5" name="フッター プレースホルダー 4"/>
          <p:cNvSpPr>
            <a:spLocks noGrp="1"/>
          </p:cNvSpPr>
          <p:nvPr>
            <p:ph type="ftr" sz="quarter" idx="11"/>
          </p:nvPr>
        </p:nvSpPr>
        <p:spPr>
          <a:xfrm>
            <a:off x="3384550" y="6245225"/>
            <a:ext cx="3136900" cy="476250"/>
          </a:xfrm>
          <a:prstGeom prst="rect">
            <a:avLst/>
          </a:prstGeom>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a:xfrm>
            <a:off x="7099300" y="6245225"/>
            <a:ext cx="2311400" cy="476250"/>
          </a:xfrm>
          <a:prstGeom prst="rect">
            <a:avLst/>
          </a:prstGeom>
        </p:spPr>
        <p:txBody>
          <a:bodyPr/>
          <a:lstStyle>
            <a:lvl1pPr>
              <a:defRPr/>
            </a:lvl1pPr>
          </a:lstStyle>
          <a:p>
            <a:fld id="{18076809-0930-47B9-9187-846DD913D526}" type="slidenum">
              <a:rPr lang="en-US" altLang="ja-JP"/>
              <a:pPr/>
              <a:t>‹#›</a:t>
            </a:fld>
            <a:endParaRPr lang="en-US" altLang="ja-JP"/>
          </a:p>
        </p:txBody>
      </p:sp>
    </p:spTree>
    <p:extLst>
      <p:ext uri="{BB962C8B-B14F-4D97-AF65-F5344CB8AC3E}">
        <p14:creationId xmlns:p14="http://schemas.microsoft.com/office/powerpoint/2010/main" val="33370437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0"/>
            <a:ext cx="8420100" cy="1362075"/>
          </a:xfrm>
          <a:prstGeom prst="rect">
            <a:avLst/>
          </a:prstGeo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82638" y="2906713"/>
            <a:ext cx="84201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日付プレースホルダー 3"/>
          <p:cNvSpPr>
            <a:spLocks noGrp="1"/>
          </p:cNvSpPr>
          <p:nvPr>
            <p:ph type="dt" sz="half" idx="10"/>
          </p:nvPr>
        </p:nvSpPr>
        <p:spPr>
          <a:xfrm>
            <a:off x="495300" y="6245225"/>
            <a:ext cx="2311400" cy="476250"/>
          </a:xfrm>
          <a:prstGeom prst="rect">
            <a:avLst/>
          </a:prstGeom>
        </p:spPr>
        <p:txBody>
          <a:bodyPr/>
          <a:lstStyle>
            <a:lvl1pPr>
              <a:defRPr/>
            </a:lvl1pPr>
          </a:lstStyle>
          <a:p>
            <a:endParaRPr lang="en-US" altLang="ja-JP"/>
          </a:p>
        </p:txBody>
      </p:sp>
      <p:sp>
        <p:nvSpPr>
          <p:cNvPr id="5" name="フッター プレースホルダー 4"/>
          <p:cNvSpPr>
            <a:spLocks noGrp="1"/>
          </p:cNvSpPr>
          <p:nvPr>
            <p:ph type="ftr" sz="quarter" idx="11"/>
          </p:nvPr>
        </p:nvSpPr>
        <p:spPr>
          <a:xfrm>
            <a:off x="3384550" y="6245225"/>
            <a:ext cx="3136900" cy="476250"/>
          </a:xfrm>
          <a:prstGeom prst="rect">
            <a:avLst/>
          </a:prstGeom>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a:xfrm>
            <a:off x="7099300" y="6245225"/>
            <a:ext cx="2311400" cy="476250"/>
          </a:xfrm>
          <a:prstGeom prst="rect">
            <a:avLst/>
          </a:prstGeom>
        </p:spPr>
        <p:txBody>
          <a:bodyPr/>
          <a:lstStyle>
            <a:lvl1pPr>
              <a:defRPr/>
            </a:lvl1pPr>
          </a:lstStyle>
          <a:p>
            <a:fld id="{148C1426-083D-4E49-B3F9-C43410C2409B}" type="slidenum">
              <a:rPr lang="en-US" altLang="ja-JP"/>
              <a:pPr/>
              <a:t>‹#›</a:t>
            </a:fld>
            <a:endParaRPr lang="en-US" altLang="ja-JP"/>
          </a:p>
        </p:txBody>
      </p:sp>
    </p:spTree>
    <p:extLst>
      <p:ext uri="{BB962C8B-B14F-4D97-AF65-F5344CB8AC3E}">
        <p14:creationId xmlns:p14="http://schemas.microsoft.com/office/powerpoint/2010/main" val="37328375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a:prstGeom prst="rect">
            <a:avLst/>
          </a:prstGeom>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953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50292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4"/>
          <p:cNvSpPr>
            <a:spLocks noGrp="1"/>
          </p:cNvSpPr>
          <p:nvPr>
            <p:ph type="dt" sz="half" idx="10"/>
          </p:nvPr>
        </p:nvSpPr>
        <p:spPr>
          <a:xfrm>
            <a:off x="495300" y="6245225"/>
            <a:ext cx="2311400" cy="476250"/>
          </a:xfrm>
          <a:prstGeom prst="rect">
            <a:avLst/>
          </a:prstGeom>
        </p:spPr>
        <p:txBody>
          <a:bodyPr/>
          <a:lstStyle>
            <a:lvl1pPr>
              <a:defRPr/>
            </a:lvl1pPr>
          </a:lstStyle>
          <a:p>
            <a:endParaRPr lang="en-US" altLang="ja-JP"/>
          </a:p>
        </p:txBody>
      </p:sp>
      <p:sp>
        <p:nvSpPr>
          <p:cNvPr id="6" name="フッター プレースホルダー 5"/>
          <p:cNvSpPr>
            <a:spLocks noGrp="1"/>
          </p:cNvSpPr>
          <p:nvPr>
            <p:ph type="ftr" sz="quarter" idx="11"/>
          </p:nvPr>
        </p:nvSpPr>
        <p:spPr>
          <a:xfrm>
            <a:off x="3384550" y="6245225"/>
            <a:ext cx="3136900" cy="476250"/>
          </a:xfrm>
          <a:prstGeom prst="rect">
            <a:avLst/>
          </a:prstGeom>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a:xfrm>
            <a:off x="7099300" y="6245225"/>
            <a:ext cx="2311400" cy="476250"/>
          </a:xfrm>
          <a:prstGeom prst="rect">
            <a:avLst/>
          </a:prstGeom>
        </p:spPr>
        <p:txBody>
          <a:bodyPr/>
          <a:lstStyle>
            <a:lvl1pPr>
              <a:defRPr/>
            </a:lvl1pPr>
          </a:lstStyle>
          <a:p>
            <a:fld id="{917F7B7D-B9FD-4432-BB63-6368E77A088A}" type="slidenum">
              <a:rPr lang="en-US" altLang="ja-JP"/>
              <a:pPr/>
              <a:t>‹#›</a:t>
            </a:fld>
            <a:endParaRPr lang="en-US" altLang="ja-JP"/>
          </a:p>
        </p:txBody>
      </p:sp>
    </p:spTree>
    <p:extLst>
      <p:ext uri="{BB962C8B-B14F-4D97-AF65-F5344CB8AC3E}">
        <p14:creationId xmlns:p14="http://schemas.microsoft.com/office/powerpoint/2010/main" val="12586324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a:prstGeom prst="rect">
            <a:avLst/>
          </a:prstGeo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95300" y="1535113"/>
            <a:ext cx="437673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95300" y="2174875"/>
            <a:ext cx="437673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5032375" y="1535113"/>
            <a:ext cx="437832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5032375" y="2174875"/>
            <a:ext cx="437832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ー 6"/>
          <p:cNvSpPr>
            <a:spLocks noGrp="1"/>
          </p:cNvSpPr>
          <p:nvPr>
            <p:ph type="dt" sz="half" idx="10"/>
          </p:nvPr>
        </p:nvSpPr>
        <p:spPr>
          <a:xfrm>
            <a:off x="495300" y="6245225"/>
            <a:ext cx="2311400" cy="476250"/>
          </a:xfrm>
          <a:prstGeom prst="rect">
            <a:avLst/>
          </a:prstGeom>
        </p:spPr>
        <p:txBody>
          <a:bodyPr/>
          <a:lstStyle>
            <a:lvl1pPr>
              <a:defRPr/>
            </a:lvl1pPr>
          </a:lstStyle>
          <a:p>
            <a:endParaRPr lang="en-US" altLang="ja-JP"/>
          </a:p>
        </p:txBody>
      </p:sp>
      <p:sp>
        <p:nvSpPr>
          <p:cNvPr id="8" name="フッター プレースホルダー 7"/>
          <p:cNvSpPr>
            <a:spLocks noGrp="1"/>
          </p:cNvSpPr>
          <p:nvPr>
            <p:ph type="ftr" sz="quarter" idx="11"/>
          </p:nvPr>
        </p:nvSpPr>
        <p:spPr>
          <a:xfrm>
            <a:off x="3384550" y="6245225"/>
            <a:ext cx="3136900" cy="476250"/>
          </a:xfrm>
          <a:prstGeom prst="rect">
            <a:avLst/>
          </a:prstGeom>
        </p:spPr>
        <p:txBody>
          <a:bodyPr/>
          <a:lstStyle>
            <a:lvl1pPr>
              <a:defRPr/>
            </a:lvl1pPr>
          </a:lstStyle>
          <a:p>
            <a:endParaRPr lang="en-US" altLang="ja-JP"/>
          </a:p>
        </p:txBody>
      </p:sp>
      <p:sp>
        <p:nvSpPr>
          <p:cNvPr id="9" name="スライド番号プレースホルダー 8"/>
          <p:cNvSpPr>
            <a:spLocks noGrp="1"/>
          </p:cNvSpPr>
          <p:nvPr>
            <p:ph type="sldNum" sz="quarter" idx="12"/>
          </p:nvPr>
        </p:nvSpPr>
        <p:spPr>
          <a:xfrm>
            <a:off x="7099300" y="6245225"/>
            <a:ext cx="2311400" cy="476250"/>
          </a:xfrm>
          <a:prstGeom prst="rect">
            <a:avLst/>
          </a:prstGeom>
        </p:spPr>
        <p:txBody>
          <a:bodyPr/>
          <a:lstStyle>
            <a:lvl1pPr>
              <a:defRPr/>
            </a:lvl1pPr>
          </a:lstStyle>
          <a:p>
            <a:fld id="{06B0057A-6FA1-46AA-91D6-DE8B7FF2650F}" type="slidenum">
              <a:rPr lang="en-US" altLang="ja-JP"/>
              <a:pPr/>
              <a:t>‹#›</a:t>
            </a:fld>
            <a:endParaRPr lang="en-US" altLang="ja-JP"/>
          </a:p>
        </p:txBody>
      </p:sp>
    </p:spTree>
    <p:extLst>
      <p:ext uri="{BB962C8B-B14F-4D97-AF65-F5344CB8AC3E}">
        <p14:creationId xmlns:p14="http://schemas.microsoft.com/office/powerpoint/2010/main" val="1127587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a:prstGeom prst="rect">
            <a:avLst/>
          </a:prstGeom>
        </p:spPr>
        <p:txBody>
          <a:bodyPr/>
          <a:lstStyle/>
          <a:p>
            <a:r>
              <a:rPr lang="ja-JP" altLang="en-US" smtClean="0"/>
              <a:t>マスター タイトルの書式設定</a:t>
            </a:r>
            <a:endParaRPr lang="ja-JP" altLang="en-US"/>
          </a:p>
        </p:txBody>
      </p:sp>
      <p:sp>
        <p:nvSpPr>
          <p:cNvPr id="3" name="日付プレースホルダー 2"/>
          <p:cNvSpPr>
            <a:spLocks noGrp="1"/>
          </p:cNvSpPr>
          <p:nvPr>
            <p:ph type="dt" sz="half" idx="10"/>
          </p:nvPr>
        </p:nvSpPr>
        <p:spPr>
          <a:xfrm>
            <a:off x="495300" y="6245225"/>
            <a:ext cx="2311400" cy="476250"/>
          </a:xfrm>
          <a:prstGeom prst="rect">
            <a:avLst/>
          </a:prstGeom>
        </p:spPr>
        <p:txBody>
          <a:bodyPr/>
          <a:lstStyle>
            <a:lvl1pPr>
              <a:defRPr/>
            </a:lvl1pPr>
          </a:lstStyle>
          <a:p>
            <a:endParaRPr lang="en-US" altLang="ja-JP"/>
          </a:p>
        </p:txBody>
      </p:sp>
      <p:sp>
        <p:nvSpPr>
          <p:cNvPr id="4" name="フッター プレースホルダー 3"/>
          <p:cNvSpPr>
            <a:spLocks noGrp="1"/>
          </p:cNvSpPr>
          <p:nvPr>
            <p:ph type="ftr" sz="quarter" idx="11"/>
          </p:nvPr>
        </p:nvSpPr>
        <p:spPr>
          <a:xfrm>
            <a:off x="3384550" y="6245225"/>
            <a:ext cx="3136900" cy="476250"/>
          </a:xfrm>
          <a:prstGeom prst="rect">
            <a:avLst/>
          </a:prstGeom>
        </p:spPr>
        <p:txBody>
          <a:bodyPr/>
          <a:lstStyle>
            <a:lvl1pPr>
              <a:defRPr/>
            </a:lvl1pPr>
          </a:lstStyle>
          <a:p>
            <a:endParaRPr lang="en-US" altLang="ja-JP"/>
          </a:p>
        </p:txBody>
      </p:sp>
      <p:sp>
        <p:nvSpPr>
          <p:cNvPr id="5" name="スライド番号プレースホルダー 4"/>
          <p:cNvSpPr>
            <a:spLocks noGrp="1"/>
          </p:cNvSpPr>
          <p:nvPr>
            <p:ph type="sldNum" sz="quarter" idx="12"/>
          </p:nvPr>
        </p:nvSpPr>
        <p:spPr>
          <a:xfrm>
            <a:off x="7099300" y="6245225"/>
            <a:ext cx="2311400" cy="476250"/>
          </a:xfrm>
          <a:prstGeom prst="rect">
            <a:avLst/>
          </a:prstGeom>
        </p:spPr>
        <p:txBody>
          <a:bodyPr/>
          <a:lstStyle>
            <a:lvl1pPr>
              <a:defRPr/>
            </a:lvl1pPr>
          </a:lstStyle>
          <a:p>
            <a:fld id="{A3E44D26-BC11-4B30-B98A-82AFB1C36AD0}" type="slidenum">
              <a:rPr lang="en-US" altLang="ja-JP"/>
              <a:pPr/>
              <a:t>‹#›</a:t>
            </a:fld>
            <a:endParaRPr lang="en-US" altLang="ja-JP"/>
          </a:p>
        </p:txBody>
      </p:sp>
    </p:spTree>
    <p:extLst>
      <p:ext uri="{BB962C8B-B14F-4D97-AF65-F5344CB8AC3E}">
        <p14:creationId xmlns:p14="http://schemas.microsoft.com/office/powerpoint/2010/main" val="30110806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a:xfrm>
            <a:off x="495300" y="6245225"/>
            <a:ext cx="2311400" cy="476250"/>
          </a:xfrm>
          <a:prstGeom prst="rect">
            <a:avLst/>
          </a:prstGeom>
        </p:spPr>
        <p:txBody>
          <a:bodyPr/>
          <a:lstStyle>
            <a:lvl1pPr>
              <a:defRPr/>
            </a:lvl1pPr>
          </a:lstStyle>
          <a:p>
            <a:endParaRPr lang="en-US" altLang="ja-JP"/>
          </a:p>
        </p:txBody>
      </p:sp>
      <p:sp>
        <p:nvSpPr>
          <p:cNvPr id="3" name="フッター プレースホルダー 2"/>
          <p:cNvSpPr>
            <a:spLocks noGrp="1"/>
          </p:cNvSpPr>
          <p:nvPr>
            <p:ph type="ftr" sz="quarter" idx="11"/>
          </p:nvPr>
        </p:nvSpPr>
        <p:spPr>
          <a:xfrm>
            <a:off x="3384550" y="6245225"/>
            <a:ext cx="3136900" cy="476250"/>
          </a:xfrm>
          <a:prstGeom prst="rect">
            <a:avLst/>
          </a:prstGeom>
        </p:spPr>
        <p:txBody>
          <a:bodyPr/>
          <a:lstStyle>
            <a:lvl1pPr>
              <a:defRPr/>
            </a:lvl1pPr>
          </a:lstStyle>
          <a:p>
            <a:endParaRPr lang="en-US" altLang="ja-JP"/>
          </a:p>
        </p:txBody>
      </p:sp>
      <p:sp>
        <p:nvSpPr>
          <p:cNvPr id="4" name="スライド番号プレースホルダー 3"/>
          <p:cNvSpPr>
            <a:spLocks noGrp="1"/>
          </p:cNvSpPr>
          <p:nvPr>
            <p:ph type="sldNum" sz="quarter" idx="12"/>
          </p:nvPr>
        </p:nvSpPr>
        <p:spPr>
          <a:xfrm>
            <a:off x="7099300" y="6245225"/>
            <a:ext cx="2311400" cy="476250"/>
          </a:xfrm>
          <a:prstGeom prst="rect">
            <a:avLst/>
          </a:prstGeom>
        </p:spPr>
        <p:txBody>
          <a:bodyPr/>
          <a:lstStyle>
            <a:lvl1pPr>
              <a:defRPr/>
            </a:lvl1pPr>
          </a:lstStyle>
          <a:p>
            <a:fld id="{3E75BFA2-989C-4B5F-A5C3-916E3BE30FD0}" type="slidenum">
              <a:rPr lang="en-US" altLang="ja-JP"/>
              <a:pPr/>
              <a:t>‹#›</a:t>
            </a:fld>
            <a:endParaRPr lang="en-US" altLang="ja-JP"/>
          </a:p>
        </p:txBody>
      </p:sp>
    </p:spTree>
    <p:extLst>
      <p:ext uri="{BB962C8B-B14F-4D97-AF65-F5344CB8AC3E}">
        <p14:creationId xmlns:p14="http://schemas.microsoft.com/office/powerpoint/2010/main" val="24051666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138" cy="1162050"/>
          </a:xfrm>
          <a:prstGeom prst="rect">
            <a:avLst/>
          </a:prstGeo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873500" y="273050"/>
            <a:ext cx="553720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95300" y="1435100"/>
            <a:ext cx="3259138"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a:xfrm>
            <a:off x="495300" y="6245225"/>
            <a:ext cx="2311400" cy="476250"/>
          </a:xfrm>
          <a:prstGeom prst="rect">
            <a:avLst/>
          </a:prstGeom>
        </p:spPr>
        <p:txBody>
          <a:bodyPr/>
          <a:lstStyle>
            <a:lvl1pPr>
              <a:defRPr/>
            </a:lvl1pPr>
          </a:lstStyle>
          <a:p>
            <a:endParaRPr lang="en-US" altLang="ja-JP"/>
          </a:p>
        </p:txBody>
      </p:sp>
      <p:sp>
        <p:nvSpPr>
          <p:cNvPr id="6" name="フッター プレースホルダー 5"/>
          <p:cNvSpPr>
            <a:spLocks noGrp="1"/>
          </p:cNvSpPr>
          <p:nvPr>
            <p:ph type="ftr" sz="quarter" idx="11"/>
          </p:nvPr>
        </p:nvSpPr>
        <p:spPr>
          <a:xfrm>
            <a:off x="3384550" y="6245225"/>
            <a:ext cx="3136900" cy="476250"/>
          </a:xfrm>
          <a:prstGeom prst="rect">
            <a:avLst/>
          </a:prstGeom>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a:xfrm>
            <a:off x="7099300" y="6245225"/>
            <a:ext cx="2311400" cy="476250"/>
          </a:xfrm>
          <a:prstGeom prst="rect">
            <a:avLst/>
          </a:prstGeom>
        </p:spPr>
        <p:txBody>
          <a:bodyPr/>
          <a:lstStyle>
            <a:lvl1pPr>
              <a:defRPr/>
            </a:lvl1pPr>
          </a:lstStyle>
          <a:p>
            <a:fld id="{DF99011C-CC4F-4816-BFF4-C702ACB5DF76}" type="slidenum">
              <a:rPr lang="en-US" altLang="ja-JP"/>
              <a:pPr/>
              <a:t>‹#›</a:t>
            </a:fld>
            <a:endParaRPr lang="en-US" altLang="ja-JP"/>
          </a:p>
        </p:txBody>
      </p:sp>
    </p:spTree>
    <p:extLst>
      <p:ext uri="{BB962C8B-B14F-4D97-AF65-F5344CB8AC3E}">
        <p14:creationId xmlns:p14="http://schemas.microsoft.com/office/powerpoint/2010/main" val="27986193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a:prstGeom prst="rect">
            <a:avLst/>
          </a:prstGeo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941513" y="612775"/>
            <a:ext cx="59436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941513" y="5367338"/>
            <a:ext cx="59436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a:xfrm>
            <a:off x="495300" y="6245225"/>
            <a:ext cx="2311400" cy="476250"/>
          </a:xfrm>
          <a:prstGeom prst="rect">
            <a:avLst/>
          </a:prstGeom>
        </p:spPr>
        <p:txBody>
          <a:bodyPr/>
          <a:lstStyle>
            <a:lvl1pPr>
              <a:defRPr/>
            </a:lvl1pPr>
          </a:lstStyle>
          <a:p>
            <a:endParaRPr lang="en-US" altLang="ja-JP"/>
          </a:p>
        </p:txBody>
      </p:sp>
      <p:sp>
        <p:nvSpPr>
          <p:cNvPr id="6" name="フッター プレースホルダー 5"/>
          <p:cNvSpPr>
            <a:spLocks noGrp="1"/>
          </p:cNvSpPr>
          <p:nvPr>
            <p:ph type="ftr" sz="quarter" idx="11"/>
          </p:nvPr>
        </p:nvSpPr>
        <p:spPr>
          <a:xfrm>
            <a:off x="3384550" y="6245225"/>
            <a:ext cx="3136900" cy="476250"/>
          </a:xfrm>
          <a:prstGeom prst="rect">
            <a:avLst/>
          </a:prstGeom>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a:xfrm>
            <a:off x="7099300" y="6245225"/>
            <a:ext cx="2311400" cy="476250"/>
          </a:xfrm>
          <a:prstGeom prst="rect">
            <a:avLst/>
          </a:prstGeom>
        </p:spPr>
        <p:txBody>
          <a:bodyPr/>
          <a:lstStyle>
            <a:lvl1pPr>
              <a:defRPr/>
            </a:lvl1pPr>
          </a:lstStyle>
          <a:p>
            <a:fld id="{8A44BA4B-EFA3-4E7F-BC1B-30640C08FFE2}" type="slidenum">
              <a:rPr lang="en-US" altLang="ja-JP"/>
              <a:pPr/>
              <a:t>‹#›</a:t>
            </a:fld>
            <a:endParaRPr lang="en-US" altLang="ja-JP"/>
          </a:p>
        </p:txBody>
      </p:sp>
    </p:spTree>
    <p:extLst>
      <p:ext uri="{BB962C8B-B14F-4D97-AF65-F5344CB8AC3E}">
        <p14:creationId xmlns:p14="http://schemas.microsoft.com/office/powerpoint/2010/main" val="39259634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hyperlink" Target="http://www.digipot.net/"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7"/>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9056688" y="115888"/>
            <a:ext cx="709612"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 Box 8"/>
          <p:cNvSpPr txBox="1">
            <a:spLocks noChangeArrowheads="1"/>
          </p:cNvSpPr>
          <p:nvPr userDrawn="1"/>
        </p:nvSpPr>
        <p:spPr bwMode="auto">
          <a:xfrm>
            <a:off x="0" y="6643688"/>
            <a:ext cx="3118161"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b="1" dirty="0" smtClean="0"/>
              <a:t>Copyright©2014 </a:t>
            </a:r>
            <a:r>
              <a:rPr lang="en-US" altLang="ja-JP" sz="800" b="1" dirty="0">
                <a:hlinkClick r:id="rId14"/>
              </a:rPr>
              <a:t>http://www.digipot.net</a:t>
            </a:r>
            <a:r>
              <a:rPr lang="en-US" altLang="ja-JP" sz="800" b="1" dirty="0"/>
              <a:t> All rights reserved. </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charset="0"/>
          <a:ea typeface="ＭＳ Ｐゴシック" pitchFamily="50" charset="-128"/>
        </a:defRPr>
      </a:lvl2pPr>
      <a:lvl3pPr algn="ctr" rtl="0" fontAlgn="base">
        <a:spcBef>
          <a:spcPct val="0"/>
        </a:spcBef>
        <a:spcAft>
          <a:spcPct val="0"/>
        </a:spcAft>
        <a:defRPr kumimoji="1" sz="4400">
          <a:solidFill>
            <a:schemeClr val="tx2"/>
          </a:solidFill>
          <a:latin typeface="Arial" charset="0"/>
          <a:ea typeface="ＭＳ Ｐゴシック" pitchFamily="50" charset="-128"/>
        </a:defRPr>
      </a:lvl3pPr>
      <a:lvl4pPr algn="ctr" rtl="0" fontAlgn="base">
        <a:spcBef>
          <a:spcPct val="0"/>
        </a:spcBef>
        <a:spcAft>
          <a:spcPct val="0"/>
        </a:spcAft>
        <a:defRPr kumimoji="1" sz="4400">
          <a:solidFill>
            <a:schemeClr val="tx2"/>
          </a:solidFill>
          <a:latin typeface="Arial" charset="0"/>
          <a:ea typeface="ＭＳ Ｐゴシック" pitchFamily="50" charset="-128"/>
        </a:defRPr>
      </a:lvl4pPr>
      <a:lvl5pPr algn="ctr" rtl="0" fontAlgn="base">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9887" name="Group 15"/>
          <p:cNvGrpSpPr>
            <a:grpSpLocks/>
          </p:cNvGrpSpPr>
          <p:nvPr/>
        </p:nvGrpSpPr>
        <p:grpSpPr bwMode="auto">
          <a:xfrm>
            <a:off x="2117725" y="549275"/>
            <a:ext cx="3149600" cy="3149600"/>
            <a:chOff x="1958" y="2047"/>
            <a:chExt cx="1247" cy="1247"/>
          </a:xfrm>
          <a:solidFill>
            <a:schemeClr val="bg1">
              <a:lumMod val="85000"/>
            </a:schemeClr>
          </a:solidFill>
        </p:grpSpPr>
        <p:grpSp>
          <p:nvGrpSpPr>
            <p:cNvPr id="79881" name="Group 9"/>
            <p:cNvGrpSpPr>
              <a:grpSpLocks/>
            </p:cNvGrpSpPr>
            <p:nvPr/>
          </p:nvGrpSpPr>
          <p:grpSpPr bwMode="auto">
            <a:xfrm>
              <a:off x="1958" y="2047"/>
              <a:ext cx="1247" cy="1247"/>
              <a:chOff x="1958" y="2047"/>
              <a:chExt cx="1247" cy="1247"/>
            </a:xfrm>
            <a:grpFill/>
          </p:grpSpPr>
          <p:sp>
            <p:nvSpPr>
              <p:cNvPr id="79879" name="Rectangle 7"/>
              <p:cNvSpPr>
                <a:spLocks noChangeArrowheads="1"/>
              </p:cNvSpPr>
              <p:nvPr/>
            </p:nvSpPr>
            <p:spPr bwMode="auto">
              <a:xfrm>
                <a:off x="2440" y="2047"/>
                <a:ext cx="283" cy="1247"/>
              </a:xfrm>
              <a:prstGeom prst="rect">
                <a:avLst/>
              </a:pr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9880" name="Rectangle 8"/>
              <p:cNvSpPr>
                <a:spLocks noChangeArrowheads="1"/>
              </p:cNvSpPr>
              <p:nvPr/>
            </p:nvSpPr>
            <p:spPr bwMode="auto">
              <a:xfrm rot="5400000">
                <a:off x="2440" y="2047"/>
                <a:ext cx="283" cy="1247"/>
              </a:xfrm>
              <a:prstGeom prst="rect">
                <a:avLst/>
              </a:pr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79882" name="Group 10"/>
            <p:cNvGrpSpPr>
              <a:grpSpLocks/>
            </p:cNvGrpSpPr>
            <p:nvPr/>
          </p:nvGrpSpPr>
          <p:grpSpPr bwMode="auto">
            <a:xfrm rot="2700000">
              <a:off x="1958" y="2047"/>
              <a:ext cx="1247" cy="1247"/>
              <a:chOff x="1958" y="2047"/>
              <a:chExt cx="1247" cy="1247"/>
            </a:xfrm>
            <a:grpFill/>
          </p:grpSpPr>
          <p:sp>
            <p:nvSpPr>
              <p:cNvPr id="79883" name="Rectangle 11"/>
              <p:cNvSpPr>
                <a:spLocks noChangeArrowheads="1"/>
              </p:cNvSpPr>
              <p:nvPr/>
            </p:nvSpPr>
            <p:spPr bwMode="auto">
              <a:xfrm>
                <a:off x="2440" y="2047"/>
                <a:ext cx="283" cy="1247"/>
              </a:xfrm>
              <a:prstGeom prst="rect">
                <a:avLst/>
              </a:pr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9884" name="Rectangle 12"/>
              <p:cNvSpPr>
                <a:spLocks noChangeArrowheads="1"/>
              </p:cNvSpPr>
              <p:nvPr/>
            </p:nvSpPr>
            <p:spPr bwMode="auto">
              <a:xfrm rot="5400000">
                <a:off x="2440" y="2047"/>
                <a:ext cx="283" cy="1247"/>
              </a:xfrm>
              <a:prstGeom prst="rect">
                <a:avLst/>
              </a:pr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79885" name="Oval 13"/>
            <p:cNvSpPr>
              <a:spLocks noChangeArrowheads="1"/>
            </p:cNvSpPr>
            <p:nvPr/>
          </p:nvSpPr>
          <p:spPr bwMode="auto">
            <a:xfrm>
              <a:off x="2056" y="2146"/>
              <a:ext cx="1050" cy="1048"/>
            </a:xfrm>
            <a:prstGeom prst="ellipse">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9886" name="Oval 14"/>
            <p:cNvSpPr>
              <a:spLocks noChangeArrowheads="1"/>
            </p:cNvSpPr>
            <p:nvPr/>
          </p:nvSpPr>
          <p:spPr bwMode="auto">
            <a:xfrm>
              <a:off x="2392" y="2481"/>
              <a:ext cx="378" cy="378"/>
            </a:xfrm>
            <a:prstGeom prst="ellipse">
              <a:avLst/>
            </a:prstGeom>
            <a:solidFill>
              <a:schemeClr val="bg1"/>
            </a:solid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79908" name="Group 36"/>
          <p:cNvGrpSpPr>
            <a:grpSpLocks/>
          </p:cNvGrpSpPr>
          <p:nvPr/>
        </p:nvGrpSpPr>
        <p:grpSpPr bwMode="auto">
          <a:xfrm>
            <a:off x="4951413" y="1943100"/>
            <a:ext cx="2925762" cy="2925763"/>
            <a:chOff x="3630" y="2330"/>
            <a:chExt cx="1304" cy="1304"/>
          </a:xfrm>
          <a:solidFill>
            <a:schemeClr val="bg1">
              <a:lumMod val="85000"/>
            </a:schemeClr>
          </a:solidFill>
        </p:grpSpPr>
        <p:grpSp>
          <p:nvGrpSpPr>
            <p:cNvPr id="79899" name="Group 27"/>
            <p:cNvGrpSpPr>
              <a:grpSpLocks/>
            </p:cNvGrpSpPr>
            <p:nvPr/>
          </p:nvGrpSpPr>
          <p:grpSpPr bwMode="auto">
            <a:xfrm>
              <a:off x="3630" y="2330"/>
              <a:ext cx="1304" cy="1304"/>
              <a:chOff x="3630" y="2330"/>
              <a:chExt cx="1304" cy="1304"/>
            </a:xfrm>
            <a:grpFill/>
          </p:grpSpPr>
          <p:sp>
            <p:nvSpPr>
              <p:cNvPr id="79897" name="Rectangle 25"/>
              <p:cNvSpPr>
                <a:spLocks noChangeArrowheads="1"/>
              </p:cNvSpPr>
              <p:nvPr/>
            </p:nvSpPr>
            <p:spPr bwMode="auto">
              <a:xfrm>
                <a:off x="4211" y="2330"/>
                <a:ext cx="142" cy="1304"/>
              </a:xfrm>
              <a:prstGeom prst="rect">
                <a:avLst/>
              </a:pr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9898" name="Rectangle 26"/>
              <p:cNvSpPr>
                <a:spLocks noChangeArrowheads="1"/>
              </p:cNvSpPr>
              <p:nvPr/>
            </p:nvSpPr>
            <p:spPr bwMode="auto">
              <a:xfrm rot="5400000">
                <a:off x="4211" y="2330"/>
                <a:ext cx="142" cy="1304"/>
              </a:xfrm>
              <a:prstGeom prst="rect">
                <a:avLst/>
              </a:pr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79900" name="Group 28"/>
            <p:cNvGrpSpPr>
              <a:grpSpLocks/>
            </p:cNvGrpSpPr>
            <p:nvPr/>
          </p:nvGrpSpPr>
          <p:grpSpPr bwMode="auto">
            <a:xfrm rot="1800000">
              <a:off x="3630" y="2330"/>
              <a:ext cx="1304" cy="1304"/>
              <a:chOff x="3630" y="2330"/>
              <a:chExt cx="1304" cy="1304"/>
            </a:xfrm>
            <a:grpFill/>
          </p:grpSpPr>
          <p:sp>
            <p:nvSpPr>
              <p:cNvPr id="79901" name="Rectangle 29"/>
              <p:cNvSpPr>
                <a:spLocks noChangeArrowheads="1"/>
              </p:cNvSpPr>
              <p:nvPr/>
            </p:nvSpPr>
            <p:spPr bwMode="auto">
              <a:xfrm>
                <a:off x="4211" y="2330"/>
                <a:ext cx="142" cy="1304"/>
              </a:xfrm>
              <a:prstGeom prst="rect">
                <a:avLst/>
              </a:pr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9902" name="Rectangle 30"/>
              <p:cNvSpPr>
                <a:spLocks noChangeArrowheads="1"/>
              </p:cNvSpPr>
              <p:nvPr/>
            </p:nvSpPr>
            <p:spPr bwMode="auto">
              <a:xfrm rot="5400000">
                <a:off x="4211" y="2330"/>
                <a:ext cx="142" cy="1304"/>
              </a:xfrm>
              <a:prstGeom prst="rect">
                <a:avLst/>
              </a:pr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79903" name="Group 31"/>
            <p:cNvGrpSpPr>
              <a:grpSpLocks/>
            </p:cNvGrpSpPr>
            <p:nvPr/>
          </p:nvGrpSpPr>
          <p:grpSpPr bwMode="auto">
            <a:xfrm rot="3600000">
              <a:off x="3630" y="2330"/>
              <a:ext cx="1304" cy="1304"/>
              <a:chOff x="3630" y="2330"/>
              <a:chExt cx="1304" cy="1304"/>
            </a:xfrm>
            <a:grpFill/>
          </p:grpSpPr>
          <p:sp>
            <p:nvSpPr>
              <p:cNvPr id="79904" name="Rectangle 32"/>
              <p:cNvSpPr>
                <a:spLocks noChangeArrowheads="1"/>
              </p:cNvSpPr>
              <p:nvPr/>
            </p:nvSpPr>
            <p:spPr bwMode="auto">
              <a:xfrm>
                <a:off x="4211" y="2330"/>
                <a:ext cx="142" cy="1304"/>
              </a:xfrm>
              <a:prstGeom prst="rect">
                <a:avLst/>
              </a:pr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9905" name="Rectangle 33"/>
              <p:cNvSpPr>
                <a:spLocks noChangeArrowheads="1"/>
              </p:cNvSpPr>
              <p:nvPr/>
            </p:nvSpPr>
            <p:spPr bwMode="auto">
              <a:xfrm rot="5400000">
                <a:off x="4211" y="2330"/>
                <a:ext cx="142" cy="1304"/>
              </a:xfrm>
              <a:prstGeom prst="rect">
                <a:avLst/>
              </a:pr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79906" name="Oval 34"/>
            <p:cNvSpPr>
              <a:spLocks noChangeArrowheads="1"/>
            </p:cNvSpPr>
            <p:nvPr/>
          </p:nvSpPr>
          <p:spPr bwMode="auto">
            <a:xfrm>
              <a:off x="3687" y="2386"/>
              <a:ext cx="1191" cy="1191"/>
            </a:xfrm>
            <a:prstGeom prst="ellipse">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9907" name="Oval 35"/>
            <p:cNvSpPr>
              <a:spLocks noChangeArrowheads="1"/>
            </p:cNvSpPr>
            <p:nvPr/>
          </p:nvSpPr>
          <p:spPr bwMode="auto">
            <a:xfrm>
              <a:off x="3886" y="2587"/>
              <a:ext cx="792" cy="790"/>
            </a:xfrm>
            <a:prstGeom prst="ellipse">
              <a:avLst/>
            </a:prstGeom>
            <a:solidFill>
              <a:schemeClr val="bg1"/>
            </a:solid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79954" name="Group 82"/>
          <p:cNvGrpSpPr>
            <a:grpSpLocks/>
          </p:cNvGrpSpPr>
          <p:nvPr/>
        </p:nvGrpSpPr>
        <p:grpSpPr bwMode="auto">
          <a:xfrm>
            <a:off x="2882900" y="3743325"/>
            <a:ext cx="2611438" cy="2609850"/>
            <a:chOff x="1107" y="2614"/>
            <a:chExt cx="1645" cy="1644"/>
          </a:xfrm>
          <a:solidFill>
            <a:schemeClr val="bg1">
              <a:lumMod val="85000"/>
            </a:schemeClr>
          </a:solidFill>
        </p:grpSpPr>
        <p:sp>
          <p:nvSpPr>
            <p:cNvPr id="79909" name="Oval 37"/>
            <p:cNvSpPr>
              <a:spLocks noChangeArrowheads="1"/>
            </p:cNvSpPr>
            <p:nvPr/>
          </p:nvSpPr>
          <p:spPr bwMode="auto">
            <a:xfrm>
              <a:off x="1193" y="2700"/>
              <a:ext cx="1472" cy="1470"/>
            </a:xfrm>
            <a:prstGeom prst="ellipse">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79917" name="Group 45"/>
            <p:cNvGrpSpPr>
              <a:grpSpLocks/>
            </p:cNvGrpSpPr>
            <p:nvPr/>
          </p:nvGrpSpPr>
          <p:grpSpPr bwMode="auto">
            <a:xfrm>
              <a:off x="1108" y="2614"/>
              <a:ext cx="1644" cy="1644"/>
              <a:chOff x="1108" y="2614"/>
              <a:chExt cx="1644" cy="1644"/>
            </a:xfrm>
            <a:grpFill/>
          </p:grpSpPr>
          <p:grpSp>
            <p:nvGrpSpPr>
              <p:cNvPr id="79913" name="Group 41"/>
              <p:cNvGrpSpPr>
                <a:grpSpLocks/>
              </p:cNvGrpSpPr>
              <p:nvPr/>
            </p:nvGrpSpPr>
            <p:grpSpPr bwMode="auto">
              <a:xfrm>
                <a:off x="1901" y="2614"/>
                <a:ext cx="57" cy="1644"/>
                <a:chOff x="1788" y="2614"/>
                <a:chExt cx="57" cy="1644"/>
              </a:xfrm>
              <a:grpFill/>
            </p:grpSpPr>
            <p:sp>
              <p:nvSpPr>
                <p:cNvPr id="79911" name="AutoShape 39"/>
                <p:cNvSpPr>
                  <a:spLocks noChangeArrowheads="1"/>
                </p:cNvSpPr>
                <p:nvPr/>
              </p:nvSpPr>
              <p:spPr bwMode="auto">
                <a:xfrm>
                  <a:off x="1788" y="4003"/>
                  <a:ext cx="57" cy="25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9912" name="AutoShape 40"/>
                <p:cNvSpPr>
                  <a:spLocks noChangeArrowheads="1"/>
                </p:cNvSpPr>
                <p:nvPr/>
              </p:nvSpPr>
              <p:spPr bwMode="auto">
                <a:xfrm flipV="1">
                  <a:off x="1788" y="2614"/>
                  <a:ext cx="57" cy="25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79914" name="Group 42"/>
              <p:cNvGrpSpPr>
                <a:grpSpLocks/>
              </p:cNvGrpSpPr>
              <p:nvPr/>
            </p:nvGrpSpPr>
            <p:grpSpPr bwMode="auto">
              <a:xfrm rot="-5400000">
                <a:off x="1901" y="2615"/>
                <a:ext cx="57" cy="1644"/>
                <a:chOff x="1788" y="2614"/>
                <a:chExt cx="57" cy="1644"/>
              </a:xfrm>
              <a:grpFill/>
            </p:grpSpPr>
            <p:sp>
              <p:nvSpPr>
                <p:cNvPr id="79915" name="AutoShape 43"/>
                <p:cNvSpPr>
                  <a:spLocks noChangeArrowheads="1"/>
                </p:cNvSpPr>
                <p:nvPr/>
              </p:nvSpPr>
              <p:spPr bwMode="auto">
                <a:xfrm>
                  <a:off x="1788" y="4003"/>
                  <a:ext cx="57" cy="25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9916" name="AutoShape 44"/>
                <p:cNvSpPr>
                  <a:spLocks noChangeArrowheads="1"/>
                </p:cNvSpPr>
                <p:nvPr/>
              </p:nvSpPr>
              <p:spPr bwMode="auto">
                <a:xfrm flipV="1">
                  <a:off x="1788" y="2614"/>
                  <a:ext cx="57" cy="25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79918" name="Group 46"/>
            <p:cNvGrpSpPr>
              <a:grpSpLocks/>
            </p:cNvGrpSpPr>
            <p:nvPr/>
          </p:nvGrpSpPr>
          <p:grpSpPr bwMode="auto">
            <a:xfrm rot="900000">
              <a:off x="1107" y="2614"/>
              <a:ext cx="1644" cy="1644"/>
              <a:chOff x="1108" y="2614"/>
              <a:chExt cx="1644" cy="1644"/>
            </a:xfrm>
            <a:grpFill/>
          </p:grpSpPr>
          <p:grpSp>
            <p:nvGrpSpPr>
              <p:cNvPr id="79919" name="Group 47"/>
              <p:cNvGrpSpPr>
                <a:grpSpLocks/>
              </p:cNvGrpSpPr>
              <p:nvPr/>
            </p:nvGrpSpPr>
            <p:grpSpPr bwMode="auto">
              <a:xfrm>
                <a:off x="1901" y="2614"/>
                <a:ext cx="57" cy="1644"/>
                <a:chOff x="1788" y="2614"/>
                <a:chExt cx="57" cy="1644"/>
              </a:xfrm>
              <a:grpFill/>
            </p:grpSpPr>
            <p:sp>
              <p:nvSpPr>
                <p:cNvPr id="79920" name="AutoShape 48"/>
                <p:cNvSpPr>
                  <a:spLocks noChangeArrowheads="1"/>
                </p:cNvSpPr>
                <p:nvPr/>
              </p:nvSpPr>
              <p:spPr bwMode="auto">
                <a:xfrm>
                  <a:off x="1788" y="4003"/>
                  <a:ext cx="57" cy="25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9921" name="AutoShape 49"/>
                <p:cNvSpPr>
                  <a:spLocks noChangeArrowheads="1"/>
                </p:cNvSpPr>
                <p:nvPr/>
              </p:nvSpPr>
              <p:spPr bwMode="auto">
                <a:xfrm flipV="1">
                  <a:off x="1788" y="2614"/>
                  <a:ext cx="57" cy="25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79922" name="Group 50"/>
              <p:cNvGrpSpPr>
                <a:grpSpLocks/>
              </p:cNvGrpSpPr>
              <p:nvPr/>
            </p:nvGrpSpPr>
            <p:grpSpPr bwMode="auto">
              <a:xfrm rot="-5400000">
                <a:off x="1901" y="2615"/>
                <a:ext cx="57" cy="1644"/>
                <a:chOff x="1788" y="2614"/>
                <a:chExt cx="57" cy="1644"/>
              </a:xfrm>
              <a:grpFill/>
            </p:grpSpPr>
            <p:sp>
              <p:nvSpPr>
                <p:cNvPr id="79923" name="AutoShape 51"/>
                <p:cNvSpPr>
                  <a:spLocks noChangeArrowheads="1"/>
                </p:cNvSpPr>
                <p:nvPr/>
              </p:nvSpPr>
              <p:spPr bwMode="auto">
                <a:xfrm>
                  <a:off x="1788" y="4003"/>
                  <a:ext cx="57" cy="25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9924" name="AutoShape 52"/>
                <p:cNvSpPr>
                  <a:spLocks noChangeArrowheads="1"/>
                </p:cNvSpPr>
                <p:nvPr/>
              </p:nvSpPr>
              <p:spPr bwMode="auto">
                <a:xfrm flipV="1">
                  <a:off x="1788" y="2614"/>
                  <a:ext cx="57" cy="25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79925" name="Group 53"/>
            <p:cNvGrpSpPr>
              <a:grpSpLocks/>
            </p:cNvGrpSpPr>
            <p:nvPr/>
          </p:nvGrpSpPr>
          <p:grpSpPr bwMode="auto">
            <a:xfrm rot="1800000">
              <a:off x="1107" y="2614"/>
              <a:ext cx="1644" cy="1644"/>
              <a:chOff x="1108" y="2614"/>
              <a:chExt cx="1644" cy="1644"/>
            </a:xfrm>
            <a:grpFill/>
          </p:grpSpPr>
          <p:grpSp>
            <p:nvGrpSpPr>
              <p:cNvPr id="79926" name="Group 54"/>
              <p:cNvGrpSpPr>
                <a:grpSpLocks/>
              </p:cNvGrpSpPr>
              <p:nvPr/>
            </p:nvGrpSpPr>
            <p:grpSpPr bwMode="auto">
              <a:xfrm>
                <a:off x="1901" y="2614"/>
                <a:ext cx="57" cy="1644"/>
                <a:chOff x="1788" y="2614"/>
                <a:chExt cx="57" cy="1644"/>
              </a:xfrm>
              <a:grpFill/>
            </p:grpSpPr>
            <p:sp>
              <p:nvSpPr>
                <p:cNvPr id="79927" name="AutoShape 55"/>
                <p:cNvSpPr>
                  <a:spLocks noChangeArrowheads="1"/>
                </p:cNvSpPr>
                <p:nvPr/>
              </p:nvSpPr>
              <p:spPr bwMode="auto">
                <a:xfrm>
                  <a:off x="1788" y="4003"/>
                  <a:ext cx="57" cy="25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9928" name="AutoShape 56"/>
                <p:cNvSpPr>
                  <a:spLocks noChangeArrowheads="1"/>
                </p:cNvSpPr>
                <p:nvPr/>
              </p:nvSpPr>
              <p:spPr bwMode="auto">
                <a:xfrm flipV="1">
                  <a:off x="1788" y="2614"/>
                  <a:ext cx="57" cy="25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79929" name="Group 57"/>
              <p:cNvGrpSpPr>
                <a:grpSpLocks/>
              </p:cNvGrpSpPr>
              <p:nvPr/>
            </p:nvGrpSpPr>
            <p:grpSpPr bwMode="auto">
              <a:xfrm rot="-5400000">
                <a:off x="1901" y="2615"/>
                <a:ext cx="57" cy="1644"/>
                <a:chOff x="1788" y="2614"/>
                <a:chExt cx="57" cy="1644"/>
              </a:xfrm>
              <a:grpFill/>
            </p:grpSpPr>
            <p:sp>
              <p:nvSpPr>
                <p:cNvPr id="79930" name="AutoShape 58"/>
                <p:cNvSpPr>
                  <a:spLocks noChangeArrowheads="1"/>
                </p:cNvSpPr>
                <p:nvPr/>
              </p:nvSpPr>
              <p:spPr bwMode="auto">
                <a:xfrm>
                  <a:off x="1788" y="4003"/>
                  <a:ext cx="57" cy="25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9931" name="AutoShape 59"/>
                <p:cNvSpPr>
                  <a:spLocks noChangeArrowheads="1"/>
                </p:cNvSpPr>
                <p:nvPr/>
              </p:nvSpPr>
              <p:spPr bwMode="auto">
                <a:xfrm flipV="1">
                  <a:off x="1788" y="2614"/>
                  <a:ext cx="57" cy="25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79932" name="Group 60"/>
            <p:cNvGrpSpPr>
              <a:grpSpLocks/>
            </p:cNvGrpSpPr>
            <p:nvPr/>
          </p:nvGrpSpPr>
          <p:grpSpPr bwMode="auto">
            <a:xfrm rot="2700000">
              <a:off x="1107" y="2614"/>
              <a:ext cx="1644" cy="1644"/>
              <a:chOff x="1108" y="2614"/>
              <a:chExt cx="1644" cy="1644"/>
            </a:xfrm>
            <a:grpFill/>
          </p:grpSpPr>
          <p:grpSp>
            <p:nvGrpSpPr>
              <p:cNvPr id="79933" name="Group 61"/>
              <p:cNvGrpSpPr>
                <a:grpSpLocks/>
              </p:cNvGrpSpPr>
              <p:nvPr/>
            </p:nvGrpSpPr>
            <p:grpSpPr bwMode="auto">
              <a:xfrm>
                <a:off x="1901" y="2614"/>
                <a:ext cx="57" cy="1644"/>
                <a:chOff x="1788" y="2614"/>
                <a:chExt cx="57" cy="1644"/>
              </a:xfrm>
              <a:grpFill/>
            </p:grpSpPr>
            <p:sp>
              <p:nvSpPr>
                <p:cNvPr id="79934" name="AutoShape 62"/>
                <p:cNvSpPr>
                  <a:spLocks noChangeArrowheads="1"/>
                </p:cNvSpPr>
                <p:nvPr/>
              </p:nvSpPr>
              <p:spPr bwMode="auto">
                <a:xfrm>
                  <a:off x="1788" y="4003"/>
                  <a:ext cx="57" cy="25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9935" name="AutoShape 63"/>
                <p:cNvSpPr>
                  <a:spLocks noChangeArrowheads="1"/>
                </p:cNvSpPr>
                <p:nvPr/>
              </p:nvSpPr>
              <p:spPr bwMode="auto">
                <a:xfrm flipV="1">
                  <a:off x="1788" y="2614"/>
                  <a:ext cx="57" cy="25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79936" name="Group 64"/>
              <p:cNvGrpSpPr>
                <a:grpSpLocks/>
              </p:cNvGrpSpPr>
              <p:nvPr/>
            </p:nvGrpSpPr>
            <p:grpSpPr bwMode="auto">
              <a:xfrm rot="-5400000">
                <a:off x="1901" y="2615"/>
                <a:ext cx="57" cy="1644"/>
                <a:chOff x="1788" y="2614"/>
                <a:chExt cx="57" cy="1644"/>
              </a:xfrm>
              <a:grpFill/>
            </p:grpSpPr>
            <p:sp>
              <p:nvSpPr>
                <p:cNvPr id="79937" name="AutoShape 65"/>
                <p:cNvSpPr>
                  <a:spLocks noChangeArrowheads="1"/>
                </p:cNvSpPr>
                <p:nvPr/>
              </p:nvSpPr>
              <p:spPr bwMode="auto">
                <a:xfrm>
                  <a:off x="1788" y="4003"/>
                  <a:ext cx="57" cy="25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9938" name="AutoShape 66"/>
                <p:cNvSpPr>
                  <a:spLocks noChangeArrowheads="1"/>
                </p:cNvSpPr>
                <p:nvPr/>
              </p:nvSpPr>
              <p:spPr bwMode="auto">
                <a:xfrm flipV="1">
                  <a:off x="1788" y="2614"/>
                  <a:ext cx="57" cy="25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79939" name="Group 67"/>
            <p:cNvGrpSpPr>
              <a:grpSpLocks/>
            </p:cNvGrpSpPr>
            <p:nvPr/>
          </p:nvGrpSpPr>
          <p:grpSpPr bwMode="auto">
            <a:xfrm rot="3600000">
              <a:off x="1107" y="2614"/>
              <a:ext cx="1644" cy="1644"/>
              <a:chOff x="1108" y="2614"/>
              <a:chExt cx="1644" cy="1644"/>
            </a:xfrm>
            <a:grpFill/>
          </p:grpSpPr>
          <p:grpSp>
            <p:nvGrpSpPr>
              <p:cNvPr id="79940" name="Group 68"/>
              <p:cNvGrpSpPr>
                <a:grpSpLocks/>
              </p:cNvGrpSpPr>
              <p:nvPr/>
            </p:nvGrpSpPr>
            <p:grpSpPr bwMode="auto">
              <a:xfrm>
                <a:off x="1901" y="2614"/>
                <a:ext cx="57" cy="1644"/>
                <a:chOff x="1788" y="2614"/>
                <a:chExt cx="57" cy="1644"/>
              </a:xfrm>
              <a:grpFill/>
            </p:grpSpPr>
            <p:sp>
              <p:nvSpPr>
                <p:cNvPr id="79941" name="AutoShape 69"/>
                <p:cNvSpPr>
                  <a:spLocks noChangeArrowheads="1"/>
                </p:cNvSpPr>
                <p:nvPr/>
              </p:nvSpPr>
              <p:spPr bwMode="auto">
                <a:xfrm>
                  <a:off x="1788" y="4003"/>
                  <a:ext cx="57" cy="25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9942" name="AutoShape 70"/>
                <p:cNvSpPr>
                  <a:spLocks noChangeArrowheads="1"/>
                </p:cNvSpPr>
                <p:nvPr/>
              </p:nvSpPr>
              <p:spPr bwMode="auto">
                <a:xfrm flipV="1">
                  <a:off x="1788" y="2614"/>
                  <a:ext cx="57" cy="25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79943" name="Group 71"/>
              <p:cNvGrpSpPr>
                <a:grpSpLocks/>
              </p:cNvGrpSpPr>
              <p:nvPr/>
            </p:nvGrpSpPr>
            <p:grpSpPr bwMode="auto">
              <a:xfrm rot="-5400000">
                <a:off x="1901" y="2615"/>
                <a:ext cx="57" cy="1644"/>
                <a:chOff x="1788" y="2614"/>
                <a:chExt cx="57" cy="1644"/>
              </a:xfrm>
              <a:grpFill/>
            </p:grpSpPr>
            <p:sp>
              <p:nvSpPr>
                <p:cNvPr id="79944" name="AutoShape 72"/>
                <p:cNvSpPr>
                  <a:spLocks noChangeArrowheads="1"/>
                </p:cNvSpPr>
                <p:nvPr/>
              </p:nvSpPr>
              <p:spPr bwMode="auto">
                <a:xfrm>
                  <a:off x="1788" y="4003"/>
                  <a:ext cx="57" cy="25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9945" name="AutoShape 73"/>
                <p:cNvSpPr>
                  <a:spLocks noChangeArrowheads="1"/>
                </p:cNvSpPr>
                <p:nvPr/>
              </p:nvSpPr>
              <p:spPr bwMode="auto">
                <a:xfrm flipV="1">
                  <a:off x="1788" y="2614"/>
                  <a:ext cx="57" cy="25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79946" name="Group 74"/>
            <p:cNvGrpSpPr>
              <a:grpSpLocks/>
            </p:cNvGrpSpPr>
            <p:nvPr/>
          </p:nvGrpSpPr>
          <p:grpSpPr bwMode="auto">
            <a:xfrm rot="4500000">
              <a:off x="1107" y="2614"/>
              <a:ext cx="1644" cy="1644"/>
              <a:chOff x="1108" y="2614"/>
              <a:chExt cx="1644" cy="1644"/>
            </a:xfrm>
            <a:grpFill/>
          </p:grpSpPr>
          <p:grpSp>
            <p:nvGrpSpPr>
              <p:cNvPr id="79947" name="Group 75"/>
              <p:cNvGrpSpPr>
                <a:grpSpLocks/>
              </p:cNvGrpSpPr>
              <p:nvPr/>
            </p:nvGrpSpPr>
            <p:grpSpPr bwMode="auto">
              <a:xfrm>
                <a:off x="1901" y="2614"/>
                <a:ext cx="57" cy="1644"/>
                <a:chOff x="1788" y="2614"/>
                <a:chExt cx="57" cy="1644"/>
              </a:xfrm>
              <a:grpFill/>
            </p:grpSpPr>
            <p:sp>
              <p:nvSpPr>
                <p:cNvPr id="79948" name="AutoShape 76"/>
                <p:cNvSpPr>
                  <a:spLocks noChangeArrowheads="1"/>
                </p:cNvSpPr>
                <p:nvPr/>
              </p:nvSpPr>
              <p:spPr bwMode="auto">
                <a:xfrm>
                  <a:off x="1788" y="4003"/>
                  <a:ext cx="57" cy="25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9949" name="AutoShape 77"/>
                <p:cNvSpPr>
                  <a:spLocks noChangeArrowheads="1"/>
                </p:cNvSpPr>
                <p:nvPr/>
              </p:nvSpPr>
              <p:spPr bwMode="auto">
                <a:xfrm flipV="1">
                  <a:off x="1788" y="2614"/>
                  <a:ext cx="57" cy="25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79950" name="Group 78"/>
              <p:cNvGrpSpPr>
                <a:grpSpLocks/>
              </p:cNvGrpSpPr>
              <p:nvPr/>
            </p:nvGrpSpPr>
            <p:grpSpPr bwMode="auto">
              <a:xfrm rot="-5400000">
                <a:off x="1901" y="2615"/>
                <a:ext cx="57" cy="1644"/>
                <a:chOff x="1788" y="2614"/>
                <a:chExt cx="57" cy="1644"/>
              </a:xfrm>
              <a:grpFill/>
            </p:grpSpPr>
            <p:sp>
              <p:nvSpPr>
                <p:cNvPr id="79951" name="AutoShape 79"/>
                <p:cNvSpPr>
                  <a:spLocks noChangeArrowheads="1"/>
                </p:cNvSpPr>
                <p:nvPr/>
              </p:nvSpPr>
              <p:spPr bwMode="auto">
                <a:xfrm>
                  <a:off x="1788" y="4003"/>
                  <a:ext cx="57" cy="25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9952" name="AutoShape 80"/>
                <p:cNvSpPr>
                  <a:spLocks noChangeArrowheads="1"/>
                </p:cNvSpPr>
                <p:nvPr/>
              </p:nvSpPr>
              <p:spPr bwMode="auto">
                <a:xfrm flipV="1">
                  <a:off x="1788" y="2614"/>
                  <a:ext cx="57" cy="25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sp>
          <p:nvSpPr>
            <p:cNvPr id="79953" name="Oval 81"/>
            <p:cNvSpPr>
              <a:spLocks noChangeArrowheads="1"/>
            </p:cNvSpPr>
            <p:nvPr/>
          </p:nvSpPr>
          <p:spPr bwMode="auto">
            <a:xfrm>
              <a:off x="1572" y="3080"/>
              <a:ext cx="712" cy="710"/>
            </a:xfrm>
            <a:prstGeom prst="ellipse">
              <a:avLst/>
            </a:prstGeom>
            <a:solidFill>
              <a:schemeClr val="bg1"/>
            </a:solid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2" name="テキスト ボックス 1"/>
          <p:cNvSpPr txBox="1"/>
          <p:nvPr/>
        </p:nvSpPr>
        <p:spPr>
          <a:xfrm>
            <a:off x="774088" y="757808"/>
            <a:ext cx="1980029" cy="400110"/>
          </a:xfrm>
          <a:prstGeom prst="rect">
            <a:avLst/>
          </a:prstGeom>
          <a:noFill/>
        </p:spPr>
        <p:txBody>
          <a:bodyPr wrap="none" rtlCol="0">
            <a:spAutoFit/>
          </a:bodyPr>
          <a:lstStyle/>
          <a:p>
            <a:r>
              <a:rPr lang="ja-JP" altLang="en-US" sz="2000" b="1"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2000" b="1"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文タイトル</a:t>
            </a:r>
            <a:endParaRPr kumimoji="1" lang="ja-JP" altLang="en-US" sz="2000" b="1"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9" name="テキスト ボックス 68"/>
          <p:cNvSpPr txBox="1"/>
          <p:nvPr/>
        </p:nvSpPr>
        <p:spPr>
          <a:xfrm>
            <a:off x="774088" y="1157918"/>
            <a:ext cx="3271792" cy="1600438"/>
          </a:xfrm>
          <a:prstGeom prst="rect">
            <a:avLst/>
          </a:prstGeom>
          <a:noFill/>
        </p:spPr>
        <p:txBody>
          <a:bodyPr wrap="square" rtlCol="0">
            <a:spAutoFit/>
          </a:bodyPr>
          <a:lstStyle/>
          <a:p>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説明文説明文説明文説明文説明文説明文説明文説明文説明文説明文説明文説明文説明文説明文説明文説明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endParaRPr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0" name="テキスト ボックス 69"/>
          <p:cNvSpPr txBox="1"/>
          <p:nvPr/>
        </p:nvSpPr>
        <p:spPr>
          <a:xfrm>
            <a:off x="6254993" y="2267542"/>
            <a:ext cx="1980029" cy="400110"/>
          </a:xfrm>
          <a:prstGeom prst="rect">
            <a:avLst/>
          </a:prstGeom>
          <a:noFill/>
        </p:spPr>
        <p:txBody>
          <a:bodyPr wrap="none" rtlCol="0">
            <a:spAutoFit/>
          </a:bodyPr>
          <a:lstStyle/>
          <a:p>
            <a:r>
              <a:rPr lang="ja-JP" altLang="en-US" sz="2000" b="1"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2000" b="1"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文タイトル</a:t>
            </a:r>
            <a:endParaRPr kumimoji="1" lang="ja-JP" altLang="en-US" sz="2000" b="1"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1" name="テキスト ボックス 70"/>
          <p:cNvSpPr txBox="1"/>
          <p:nvPr/>
        </p:nvSpPr>
        <p:spPr>
          <a:xfrm>
            <a:off x="6254993" y="2667652"/>
            <a:ext cx="3271792" cy="1600438"/>
          </a:xfrm>
          <a:prstGeom prst="rect">
            <a:avLst/>
          </a:prstGeom>
          <a:noFill/>
        </p:spPr>
        <p:txBody>
          <a:bodyPr wrap="square" rtlCol="0">
            <a:spAutoFit/>
          </a:bodyPr>
          <a:lstStyle/>
          <a:p>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説明文説明文説明文説明文説明文説明文説明文説明文説明文説明文説明文説明文説明文説明文説明文説明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endParaRPr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2" name="テキスト ボックス 71"/>
          <p:cNvSpPr txBox="1"/>
          <p:nvPr/>
        </p:nvSpPr>
        <p:spPr>
          <a:xfrm>
            <a:off x="1322679" y="4258107"/>
            <a:ext cx="1980029" cy="400110"/>
          </a:xfrm>
          <a:prstGeom prst="rect">
            <a:avLst/>
          </a:prstGeom>
          <a:noFill/>
        </p:spPr>
        <p:txBody>
          <a:bodyPr wrap="none" rtlCol="0">
            <a:spAutoFit/>
          </a:bodyPr>
          <a:lstStyle/>
          <a:p>
            <a:r>
              <a:rPr lang="ja-JP" altLang="en-US" sz="2000" b="1"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2000" b="1"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文タイトル</a:t>
            </a:r>
            <a:endParaRPr kumimoji="1" lang="ja-JP" altLang="en-US" sz="2000" b="1"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3" name="テキスト ボックス 72"/>
          <p:cNvSpPr txBox="1"/>
          <p:nvPr/>
        </p:nvSpPr>
        <p:spPr>
          <a:xfrm>
            <a:off x="1322679" y="4658217"/>
            <a:ext cx="3271792" cy="1600438"/>
          </a:xfrm>
          <a:prstGeom prst="rect">
            <a:avLst/>
          </a:prstGeom>
          <a:noFill/>
        </p:spPr>
        <p:txBody>
          <a:bodyPr wrap="square" rtlCol="0">
            <a:spAutoFit/>
          </a:bodyPr>
          <a:lstStyle/>
          <a:p>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説明文説明文説明文説明文説明文説明文説明文説明文説明文説明文説明文説明文説明文説明文説明文説明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endParaRPr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8" name="Group 274"/>
          <p:cNvGrpSpPr>
            <a:grpSpLocks/>
          </p:cNvGrpSpPr>
          <p:nvPr/>
        </p:nvGrpSpPr>
        <p:grpSpPr bwMode="auto">
          <a:xfrm>
            <a:off x="361950" y="638175"/>
            <a:ext cx="3554413" cy="3554413"/>
            <a:chOff x="3630" y="2330"/>
            <a:chExt cx="1304" cy="1304"/>
          </a:xfrm>
          <a:solidFill>
            <a:schemeClr val="bg1">
              <a:lumMod val="85000"/>
            </a:schemeClr>
          </a:solidFill>
        </p:grpSpPr>
        <p:grpSp>
          <p:nvGrpSpPr>
            <p:cNvPr id="4123" name="Group 275"/>
            <p:cNvGrpSpPr>
              <a:grpSpLocks/>
            </p:cNvGrpSpPr>
            <p:nvPr/>
          </p:nvGrpSpPr>
          <p:grpSpPr bwMode="auto">
            <a:xfrm>
              <a:off x="3630" y="2330"/>
              <a:ext cx="1304" cy="1304"/>
              <a:chOff x="3630" y="2330"/>
              <a:chExt cx="1304" cy="1304"/>
            </a:xfrm>
            <a:grpFill/>
          </p:grpSpPr>
          <p:sp>
            <p:nvSpPr>
              <p:cNvPr id="4132" name="Rectangle 276"/>
              <p:cNvSpPr>
                <a:spLocks noChangeArrowheads="1"/>
              </p:cNvSpPr>
              <p:nvPr/>
            </p:nvSpPr>
            <p:spPr bwMode="auto">
              <a:xfrm>
                <a:off x="4211" y="2330"/>
                <a:ext cx="142" cy="1304"/>
              </a:xfrm>
              <a:prstGeom prst="rect">
                <a:avLst/>
              </a:pr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sp>
            <p:nvSpPr>
              <p:cNvPr id="4133" name="Rectangle 277"/>
              <p:cNvSpPr>
                <a:spLocks noChangeArrowheads="1"/>
              </p:cNvSpPr>
              <p:nvPr/>
            </p:nvSpPr>
            <p:spPr bwMode="auto">
              <a:xfrm rot="5400000">
                <a:off x="4211" y="2330"/>
                <a:ext cx="142" cy="1304"/>
              </a:xfrm>
              <a:prstGeom prst="rect">
                <a:avLst/>
              </a:pr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grpSp>
        <p:grpSp>
          <p:nvGrpSpPr>
            <p:cNvPr id="4124" name="Group 278"/>
            <p:cNvGrpSpPr>
              <a:grpSpLocks/>
            </p:cNvGrpSpPr>
            <p:nvPr/>
          </p:nvGrpSpPr>
          <p:grpSpPr bwMode="auto">
            <a:xfrm rot="1800000">
              <a:off x="3630" y="2330"/>
              <a:ext cx="1304" cy="1304"/>
              <a:chOff x="3630" y="2330"/>
              <a:chExt cx="1304" cy="1304"/>
            </a:xfrm>
            <a:grpFill/>
          </p:grpSpPr>
          <p:sp>
            <p:nvSpPr>
              <p:cNvPr id="4130" name="Rectangle 279"/>
              <p:cNvSpPr>
                <a:spLocks noChangeArrowheads="1"/>
              </p:cNvSpPr>
              <p:nvPr/>
            </p:nvSpPr>
            <p:spPr bwMode="auto">
              <a:xfrm>
                <a:off x="4211" y="2330"/>
                <a:ext cx="142" cy="1304"/>
              </a:xfrm>
              <a:prstGeom prst="rect">
                <a:avLst/>
              </a:pr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sp>
            <p:nvSpPr>
              <p:cNvPr id="4131" name="Rectangle 280"/>
              <p:cNvSpPr>
                <a:spLocks noChangeArrowheads="1"/>
              </p:cNvSpPr>
              <p:nvPr/>
            </p:nvSpPr>
            <p:spPr bwMode="auto">
              <a:xfrm rot="5400000">
                <a:off x="4211" y="2330"/>
                <a:ext cx="142" cy="1304"/>
              </a:xfrm>
              <a:prstGeom prst="rect">
                <a:avLst/>
              </a:pr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grpSp>
        <p:grpSp>
          <p:nvGrpSpPr>
            <p:cNvPr id="4125" name="Group 281"/>
            <p:cNvGrpSpPr>
              <a:grpSpLocks/>
            </p:cNvGrpSpPr>
            <p:nvPr/>
          </p:nvGrpSpPr>
          <p:grpSpPr bwMode="auto">
            <a:xfrm rot="3600000">
              <a:off x="3630" y="2330"/>
              <a:ext cx="1304" cy="1304"/>
              <a:chOff x="3630" y="2330"/>
              <a:chExt cx="1304" cy="1304"/>
            </a:xfrm>
            <a:grpFill/>
          </p:grpSpPr>
          <p:sp>
            <p:nvSpPr>
              <p:cNvPr id="4128" name="Rectangle 282"/>
              <p:cNvSpPr>
                <a:spLocks noChangeArrowheads="1"/>
              </p:cNvSpPr>
              <p:nvPr/>
            </p:nvSpPr>
            <p:spPr bwMode="auto">
              <a:xfrm>
                <a:off x="4211" y="2330"/>
                <a:ext cx="142" cy="1304"/>
              </a:xfrm>
              <a:prstGeom prst="rect">
                <a:avLst/>
              </a:pr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sp>
            <p:nvSpPr>
              <p:cNvPr id="4129" name="Rectangle 283"/>
              <p:cNvSpPr>
                <a:spLocks noChangeArrowheads="1"/>
              </p:cNvSpPr>
              <p:nvPr/>
            </p:nvSpPr>
            <p:spPr bwMode="auto">
              <a:xfrm rot="5400000">
                <a:off x="4211" y="2330"/>
                <a:ext cx="142" cy="1304"/>
              </a:xfrm>
              <a:prstGeom prst="rect">
                <a:avLst/>
              </a:pr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grpSp>
        <p:sp>
          <p:nvSpPr>
            <p:cNvPr id="4126" name="Oval 284"/>
            <p:cNvSpPr>
              <a:spLocks noChangeArrowheads="1"/>
            </p:cNvSpPr>
            <p:nvPr/>
          </p:nvSpPr>
          <p:spPr bwMode="auto">
            <a:xfrm>
              <a:off x="3687" y="2386"/>
              <a:ext cx="1191" cy="1191"/>
            </a:xfrm>
            <a:prstGeom prst="ellipse">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sp>
          <p:nvSpPr>
            <p:cNvPr id="4127" name="Oval 285"/>
            <p:cNvSpPr>
              <a:spLocks noChangeArrowheads="1"/>
            </p:cNvSpPr>
            <p:nvPr/>
          </p:nvSpPr>
          <p:spPr bwMode="auto">
            <a:xfrm>
              <a:off x="3886" y="2587"/>
              <a:ext cx="792" cy="790"/>
            </a:xfrm>
            <a:prstGeom prst="ellipse">
              <a:avLst/>
            </a:prstGeom>
            <a:solidFill>
              <a:schemeClr val="bg1"/>
            </a:solid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grpSp>
      <p:grpSp>
        <p:nvGrpSpPr>
          <p:cNvPr id="4099" name="Group 286"/>
          <p:cNvGrpSpPr>
            <a:grpSpLocks/>
          </p:cNvGrpSpPr>
          <p:nvPr/>
        </p:nvGrpSpPr>
        <p:grpSpPr bwMode="auto">
          <a:xfrm>
            <a:off x="3197225" y="2798763"/>
            <a:ext cx="3554413" cy="3554412"/>
            <a:chOff x="3630" y="2330"/>
            <a:chExt cx="1304" cy="1304"/>
          </a:xfrm>
          <a:solidFill>
            <a:schemeClr val="bg1">
              <a:lumMod val="85000"/>
            </a:schemeClr>
          </a:solidFill>
        </p:grpSpPr>
        <p:grpSp>
          <p:nvGrpSpPr>
            <p:cNvPr id="4112" name="Group 287"/>
            <p:cNvGrpSpPr>
              <a:grpSpLocks/>
            </p:cNvGrpSpPr>
            <p:nvPr/>
          </p:nvGrpSpPr>
          <p:grpSpPr bwMode="auto">
            <a:xfrm>
              <a:off x="3630" y="2330"/>
              <a:ext cx="1304" cy="1304"/>
              <a:chOff x="3630" y="2330"/>
              <a:chExt cx="1304" cy="1304"/>
            </a:xfrm>
            <a:grpFill/>
          </p:grpSpPr>
          <p:sp>
            <p:nvSpPr>
              <p:cNvPr id="4121" name="Rectangle 288"/>
              <p:cNvSpPr>
                <a:spLocks noChangeArrowheads="1"/>
              </p:cNvSpPr>
              <p:nvPr/>
            </p:nvSpPr>
            <p:spPr bwMode="auto">
              <a:xfrm>
                <a:off x="4211" y="2330"/>
                <a:ext cx="142" cy="1304"/>
              </a:xfrm>
              <a:prstGeom prst="rect">
                <a:avLst/>
              </a:pr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sp>
            <p:nvSpPr>
              <p:cNvPr id="4122" name="Rectangle 289"/>
              <p:cNvSpPr>
                <a:spLocks noChangeArrowheads="1"/>
              </p:cNvSpPr>
              <p:nvPr/>
            </p:nvSpPr>
            <p:spPr bwMode="auto">
              <a:xfrm rot="5400000">
                <a:off x="4211" y="2330"/>
                <a:ext cx="142" cy="1304"/>
              </a:xfrm>
              <a:prstGeom prst="rect">
                <a:avLst/>
              </a:pr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grpSp>
        <p:grpSp>
          <p:nvGrpSpPr>
            <p:cNvPr id="4113" name="Group 290"/>
            <p:cNvGrpSpPr>
              <a:grpSpLocks/>
            </p:cNvGrpSpPr>
            <p:nvPr/>
          </p:nvGrpSpPr>
          <p:grpSpPr bwMode="auto">
            <a:xfrm rot="1800000">
              <a:off x="3630" y="2330"/>
              <a:ext cx="1304" cy="1304"/>
              <a:chOff x="3630" y="2330"/>
              <a:chExt cx="1304" cy="1304"/>
            </a:xfrm>
            <a:grpFill/>
          </p:grpSpPr>
          <p:sp>
            <p:nvSpPr>
              <p:cNvPr id="4119" name="Rectangle 291"/>
              <p:cNvSpPr>
                <a:spLocks noChangeArrowheads="1"/>
              </p:cNvSpPr>
              <p:nvPr/>
            </p:nvSpPr>
            <p:spPr bwMode="auto">
              <a:xfrm>
                <a:off x="4211" y="2330"/>
                <a:ext cx="142" cy="1304"/>
              </a:xfrm>
              <a:prstGeom prst="rect">
                <a:avLst/>
              </a:pr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sp>
            <p:nvSpPr>
              <p:cNvPr id="4120" name="Rectangle 292"/>
              <p:cNvSpPr>
                <a:spLocks noChangeArrowheads="1"/>
              </p:cNvSpPr>
              <p:nvPr/>
            </p:nvSpPr>
            <p:spPr bwMode="auto">
              <a:xfrm rot="5400000">
                <a:off x="4211" y="2330"/>
                <a:ext cx="142" cy="1304"/>
              </a:xfrm>
              <a:prstGeom prst="rect">
                <a:avLst/>
              </a:pr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grpSp>
        <p:grpSp>
          <p:nvGrpSpPr>
            <p:cNvPr id="4114" name="Group 293"/>
            <p:cNvGrpSpPr>
              <a:grpSpLocks/>
            </p:cNvGrpSpPr>
            <p:nvPr/>
          </p:nvGrpSpPr>
          <p:grpSpPr bwMode="auto">
            <a:xfrm rot="3600000">
              <a:off x="3630" y="2330"/>
              <a:ext cx="1304" cy="1304"/>
              <a:chOff x="3630" y="2330"/>
              <a:chExt cx="1304" cy="1304"/>
            </a:xfrm>
            <a:grpFill/>
          </p:grpSpPr>
          <p:sp>
            <p:nvSpPr>
              <p:cNvPr id="4117" name="Rectangle 294"/>
              <p:cNvSpPr>
                <a:spLocks noChangeArrowheads="1"/>
              </p:cNvSpPr>
              <p:nvPr/>
            </p:nvSpPr>
            <p:spPr bwMode="auto">
              <a:xfrm>
                <a:off x="4211" y="2330"/>
                <a:ext cx="142" cy="1304"/>
              </a:xfrm>
              <a:prstGeom prst="rect">
                <a:avLst/>
              </a:pr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sp>
            <p:nvSpPr>
              <p:cNvPr id="4118" name="Rectangle 295"/>
              <p:cNvSpPr>
                <a:spLocks noChangeArrowheads="1"/>
              </p:cNvSpPr>
              <p:nvPr/>
            </p:nvSpPr>
            <p:spPr bwMode="auto">
              <a:xfrm rot="5400000">
                <a:off x="4211" y="2330"/>
                <a:ext cx="142" cy="1304"/>
              </a:xfrm>
              <a:prstGeom prst="rect">
                <a:avLst/>
              </a:pr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grpSp>
        <p:sp>
          <p:nvSpPr>
            <p:cNvPr id="4115" name="Oval 296"/>
            <p:cNvSpPr>
              <a:spLocks noChangeArrowheads="1"/>
            </p:cNvSpPr>
            <p:nvPr/>
          </p:nvSpPr>
          <p:spPr bwMode="auto">
            <a:xfrm>
              <a:off x="3687" y="2386"/>
              <a:ext cx="1191" cy="1191"/>
            </a:xfrm>
            <a:prstGeom prst="ellipse">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sp>
          <p:nvSpPr>
            <p:cNvPr id="4116" name="Oval 297"/>
            <p:cNvSpPr>
              <a:spLocks noChangeArrowheads="1"/>
            </p:cNvSpPr>
            <p:nvPr/>
          </p:nvSpPr>
          <p:spPr bwMode="auto">
            <a:xfrm>
              <a:off x="3886" y="2587"/>
              <a:ext cx="792" cy="790"/>
            </a:xfrm>
            <a:prstGeom prst="ellipse">
              <a:avLst/>
            </a:prstGeom>
            <a:solidFill>
              <a:schemeClr val="bg1"/>
            </a:solid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grpSp>
      <p:grpSp>
        <p:nvGrpSpPr>
          <p:cNvPr id="4100" name="Group 298"/>
          <p:cNvGrpSpPr>
            <a:grpSpLocks/>
          </p:cNvGrpSpPr>
          <p:nvPr/>
        </p:nvGrpSpPr>
        <p:grpSpPr bwMode="auto">
          <a:xfrm>
            <a:off x="5975350" y="638175"/>
            <a:ext cx="3554413" cy="3554413"/>
            <a:chOff x="3630" y="2330"/>
            <a:chExt cx="1304" cy="1304"/>
          </a:xfrm>
          <a:solidFill>
            <a:schemeClr val="bg1">
              <a:lumMod val="85000"/>
            </a:schemeClr>
          </a:solidFill>
        </p:grpSpPr>
        <p:grpSp>
          <p:nvGrpSpPr>
            <p:cNvPr id="4101" name="Group 299"/>
            <p:cNvGrpSpPr>
              <a:grpSpLocks/>
            </p:cNvGrpSpPr>
            <p:nvPr/>
          </p:nvGrpSpPr>
          <p:grpSpPr bwMode="auto">
            <a:xfrm>
              <a:off x="3630" y="2330"/>
              <a:ext cx="1304" cy="1304"/>
              <a:chOff x="3630" y="2330"/>
              <a:chExt cx="1304" cy="1304"/>
            </a:xfrm>
            <a:grpFill/>
          </p:grpSpPr>
          <p:sp>
            <p:nvSpPr>
              <p:cNvPr id="4110" name="Rectangle 300"/>
              <p:cNvSpPr>
                <a:spLocks noChangeArrowheads="1"/>
              </p:cNvSpPr>
              <p:nvPr/>
            </p:nvSpPr>
            <p:spPr bwMode="auto">
              <a:xfrm>
                <a:off x="4211" y="2330"/>
                <a:ext cx="142" cy="1304"/>
              </a:xfrm>
              <a:prstGeom prst="rect">
                <a:avLst/>
              </a:pr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sp>
            <p:nvSpPr>
              <p:cNvPr id="4111" name="Rectangle 301"/>
              <p:cNvSpPr>
                <a:spLocks noChangeArrowheads="1"/>
              </p:cNvSpPr>
              <p:nvPr/>
            </p:nvSpPr>
            <p:spPr bwMode="auto">
              <a:xfrm rot="5400000">
                <a:off x="4211" y="2330"/>
                <a:ext cx="142" cy="1304"/>
              </a:xfrm>
              <a:prstGeom prst="rect">
                <a:avLst/>
              </a:pr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grpSp>
        <p:grpSp>
          <p:nvGrpSpPr>
            <p:cNvPr id="4102" name="Group 302"/>
            <p:cNvGrpSpPr>
              <a:grpSpLocks/>
            </p:cNvGrpSpPr>
            <p:nvPr/>
          </p:nvGrpSpPr>
          <p:grpSpPr bwMode="auto">
            <a:xfrm rot="1800000">
              <a:off x="3630" y="2330"/>
              <a:ext cx="1304" cy="1304"/>
              <a:chOff x="3630" y="2330"/>
              <a:chExt cx="1304" cy="1304"/>
            </a:xfrm>
            <a:grpFill/>
          </p:grpSpPr>
          <p:sp>
            <p:nvSpPr>
              <p:cNvPr id="4108" name="Rectangle 303"/>
              <p:cNvSpPr>
                <a:spLocks noChangeArrowheads="1"/>
              </p:cNvSpPr>
              <p:nvPr/>
            </p:nvSpPr>
            <p:spPr bwMode="auto">
              <a:xfrm>
                <a:off x="4211" y="2330"/>
                <a:ext cx="142" cy="1304"/>
              </a:xfrm>
              <a:prstGeom prst="rect">
                <a:avLst/>
              </a:pr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sp>
            <p:nvSpPr>
              <p:cNvPr id="4109" name="Rectangle 304"/>
              <p:cNvSpPr>
                <a:spLocks noChangeArrowheads="1"/>
              </p:cNvSpPr>
              <p:nvPr/>
            </p:nvSpPr>
            <p:spPr bwMode="auto">
              <a:xfrm rot="5400000">
                <a:off x="4211" y="2330"/>
                <a:ext cx="142" cy="1304"/>
              </a:xfrm>
              <a:prstGeom prst="rect">
                <a:avLst/>
              </a:pr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grpSp>
        <p:grpSp>
          <p:nvGrpSpPr>
            <p:cNvPr id="4103" name="Group 305"/>
            <p:cNvGrpSpPr>
              <a:grpSpLocks/>
            </p:cNvGrpSpPr>
            <p:nvPr/>
          </p:nvGrpSpPr>
          <p:grpSpPr bwMode="auto">
            <a:xfrm rot="3600000">
              <a:off x="3630" y="2330"/>
              <a:ext cx="1304" cy="1304"/>
              <a:chOff x="3630" y="2330"/>
              <a:chExt cx="1304" cy="1304"/>
            </a:xfrm>
            <a:grpFill/>
          </p:grpSpPr>
          <p:sp>
            <p:nvSpPr>
              <p:cNvPr id="4106" name="Rectangle 306"/>
              <p:cNvSpPr>
                <a:spLocks noChangeArrowheads="1"/>
              </p:cNvSpPr>
              <p:nvPr/>
            </p:nvSpPr>
            <p:spPr bwMode="auto">
              <a:xfrm>
                <a:off x="4211" y="2330"/>
                <a:ext cx="142" cy="1304"/>
              </a:xfrm>
              <a:prstGeom prst="rect">
                <a:avLst/>
              </a:pr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sp>
            <p:nvSpPr>
              <p:cNvPr id="4107" name="Rectangle 307"/>
              <p:cNvSpPr>
                <a:spLocks noChangeArrowheads="1"/>
              </p:cNvSpPr>
              <p:nvPr/>
            </p:nvSpPr>
            <p:spPr bwMode="auto">
              <a:xfrm rot="5400000">
                <a:off x="4211" y="2330"/>
                <a:ext cx="142" cy="1304"/>
              </a:xfrm>
              <a:prstGeom prst="rect">
                <a:avLst/>
              </a:pr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grpSp>
        <p:sp>
          <p:nvSpPr>
            <p:cNvPr id="4104" name="Oval 308"/>
            <p:cNvSpPr>
              <a:spLocks noChangeArrowheads="1"/>
            </p:cNvSpPr>
            <p:nvPr/>
          </p:nvSpPr>
          <p:spPr bwMode="auto">
            <a:xfrm>
              <a:off x="3687" y="2386"/>
              <a:ext cx="1191" cy="1191"/>
            </a:xfrm>
            <a:prstGeom prst="ellipse">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sp>
          <p:nvSpPr>
            <p:cNvPr id="4105" name="Oval 309"/>
            <p:cNvSpPr>
              <a:spLocks noChangeArrowheads="1"/>
            </p:cNvSpPr>
            <p:nvPr/>
          </p:nvSpPr>
          <p:spPr bwMode="auto">
            <a:xfrm>
              <a:off x="3886" y="2587"/>
              <a:ext cx="792" cy="790"/>
            </a:xfrm>
            <a:prstGeom prst="ellipse">
              <a:avLst/>
            </a:prstGeom>
            <a:solidFill>
              <a:schemeClr val="bg1"/>
            </a:solid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grpSp>
      <p:sp>
        <p:nvSpPr>
          <p:cNvPr id="38" name="テキスト ボックス 37"/>
          <p:cNvSpPr txBox="1"/>
          <p:nvPr/>
        </p:nvSpPr>
        <p:spPr>
          <a:xfrm>
            <a:off x="1149141" y="1138645"/>
            <a:ext cx="1980029" cy="400110"/>
          </a:xfrm>
          <a:prstGeom prst="rect">
            <a:avLst/>
          </a:prstGeom>
          <a:noFill/>
        </p:spPr>
        <p:txBody>
          <a:bodyPr wrap="none" rtlCol="0">
            <a:spAutoFit/>
          </a:bodyPr>
          <a:lstStyle/>
          <a:p>
            <a:r>
              <a:rPr lang="ja-JP" altLang="en-US" sz="2000" b="1"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2000" b="1"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文タイトル</a:t>
            </a:r>
            <a:endParaRPr kumimoji="1" lang="ja-JP" altLang="en-US" sz="2000" b="1"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9" name="テキスト ボックス 38"/>
          <p:cNvSpPr txBox="1"/>
          <p:nvPr/>
        </p:nvSpPr>
        <p:spPr>
          <a:xfrm>
            <a:off x="774088" y="1703882"/>
            <a:ext cx="2873767" cy="1815882"/>
          </a:xfrm>
          <a:prstGeom prst="rect">
            <a:avLst/>
          </a:prstGeom>
          <a:noFill/>
        </p:spPr>
        <p:txBody>
          <a:bodyPr wrap="square" rtlCol="0">
            <a:spAutoFit/>
          </a:bodyPr>
          <a:lstStyle/>
          <a:p>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説明文説明文説明文説明文説明文説明文説明文説明文説明文説明文説明文説明文説明文説明文説明文説明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endParaRPr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0" name="テキスト ボックス 39"/>
          <p:cNvSpPr txBox="1"/>
          <p:nvPr/>
        </p:nvSpPr>
        <p:spPr>
          <a:xfrm>
            <a:off x="3913963" y="3296322"/>
            <a:ext cx="1980029" cy="400110"/>
          </a:xfrm>
          <a:prstGeom prst="rect">
            <a:avLst/>
          </a:prstGeom>
          <a:noFill/>
        </p:spPr>
        <p:txBody>
          <a:bodyPr wrap="none" rtlCol="0">
            <a:spAutoFit/>
          </a:bodyPr>
          <a:lstStyle/>
          <a:p>
            <a:r>
              <a:rPr lang="ja-JP" altLang="en-US" sz="2000" b="1"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2000" b="1"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文タイトル</a:t>
            </a:r>
            <a:endParaRPr kumimoji="1" lang="ja-JP" altLang="en-US" sz="2000" b="1"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1" name="テキスト ボックス 40"/>
          <p:cNvSpPr txBox="1"/>
          <p:nvPr/>
        </p:nvSpPr>
        <p:spPr>
          <a:xfrm>
            <a:off x="3538910" y="3861559"/>
            <a:ext cx="2873767" cy="1815882"/>
          </a:xfrm>
          <a:prstGeom prst="rect">
            <a:avLst/>
          </a:prstGeom>
          <a:noFill/>
        </p:spPr>
        <p:txBody>
          <a:bodyPr wrap="square" rtlCol="0">
            <a:spAutoFit/>
          </a:bodyPr>
          <a:lstStyle/>
          <a:p>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説明文説明文説明文説明文説明文説明文説明文説明文説明文説明文説明文説明文説明文説明文説明文説明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endParaRPr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4" name="テキスト ボックス 43"/>
          <p:cNvSpPr txBox="1"/>
          <p:nvPr/>
        </p:nvSpPr>
        <p:spPr>
          <a:xfrm>
            <a:off x="6679929" y="1138645"/>
            <a:ext cx="1980029" cy="400110"/>
          </a:xfrm>
          <a:prstGeom prst="rect">
            <a:avLst/>
          </a:prstGeom>
          <a:noFill/>
        </p:spPr>
        <p:txBody>
          <a:bodyPr wrap="none" rtlCol="0">
            <a:spAutoFit/>
          </a:bodyPr>
          <a:lstStyle/>
          <a:p>
            <a:r>
              <a:rPr lang="ja-JP" altLang="en-US" sz="2000" b="1"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2000" b="1"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文タイトル</a:t>
            </a:r>
            <a:endParaRPr kumimoji="1" lang="ja-JP" altLang="en-US" sz="2000" b="1"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5" name="テキスト ボックス 44"/>
          <p:cNvSpPr txBox="1"/>
          <p:nvPr/>
        </p:nvSpPr>
        <p:spPr>
          <a:xfrm>
            <a:off x="6304876" y="1703882"/>
            <a:ext cx="2873767" cy="1815882"/>
          </a:xfrm>
          <a:prstGeom prst="rect">
            <a:avLst/>
          </a:prstGeom>
          <a:noFill/>
        </p:spPr>
        <p:txBody>
          <a:bodyPr wrap="square" rtlCol="0">
            <a:spAutoFit/>
          </a:bodyPr>
          <a:lstStyle/>
          <a:p>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説明文説明文説明文説明文説明文説明文説明文説明文説明文説明文説明文説明文説明文説明文説明文説明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endParaRPr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6" name="環状矢印 45"/>
          <p:cNvSpPr/>
          <p:nvPr/>
        </p:nvSpPr>
        <p:spPr bwMode="auto">
          <a:xfrm rot="1015735" flipV="1">
            <a:off x="1864466" y="3202686"/>
            <a:ext cx="1462994" cy="1462994"/>
          </a:xfrm>
          <a:prstGeom prst="circularArrow">
            <a:avLst>
              <a:gd name="adj1" fmla="val 12500"/>
              <a:gd name="adj2" fmla="val 1142319"/>
              <a:gd name="adj3" fmla="val 20457681"/>
              <a:gd name="adj4" fmla="val 15167067"/>
              <a:gd name="adj5" fmla="val 12500"/>
            </a:avLst>
          </a:prstGeom>
          <a:solidFill>
            <a:srgbClr val="FFC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ＭＳ Ｐゴシック" pitchFamily="50" charset="-128"/>
            </a:endParaRPr>
          </a:p>
        </p:txBody>
      </p:sp>
      <p:sp>
        <p:nvSpPr>
          <p:cNvPr id="47" name="環状矢印 46"/>
          <p:cNvSpPr/>
          <p:nvPr/>
        </p:nvSpPr>
        <p:spPr bwMode="auto">
          <a:xfrm rot="20700000">
            <a:off x="4481501" y="2248217"/>
            <a:ext cx="1462994" cy="1462994"/>
          </a:xfrm>
          <a:prstGeom prst="circularArrow">
            <a:avLst>
              <a:gd name="adj1" fmla="val 12500"/>
              <a:gd name="adj2" fmla="val 1142319"/>
              <a:gd name="adj3" fmla="val 20457681"/>
              <a:gd name="adj4" fmla="val 15167067"/>
              <a:gd name="adj5" fmla="val 12500"/>
            </a:avLst>
          </a:prstGeom>
          <a:solidFill>
            <a:srgbClr val="FFC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ＭＳ Ｐゴシック" pitchFamily="50" charset="-128"/>
            </a:endParaRPr>
          </a:p>
        </p:txBody>
      </p:sp>
    </p:spTree>
    <p:extLst>
      <p:ext uri="{BB962C8B-B14F-4D97-AF65-F5344CB8AC3E}">
        <p14:creationId xmlns:p14="http://schemas.microsoft.com/office/powerpoint/2010/main" val="37936796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22" name="Group 238"/>
          <p:cNvGrpSpPr>
            <a:grpSpLocks/>
          </p:cNvGrpSpPr>
          <p:nvPr/>
        </p:nvGrpSpPr>
        <p:grpSpPr bwMode="auto">
          <a:xfrm>
            <a:off x="903288" y="908050"/>
            <a:ext cx="8056562" cy="5384800"/>
            <a:chOff x="398" y="431"/>
            <a:chExt cx="5005" cy="3345"/>
          </a:xfrm>
          <a:solidFill>
            <a:schemeClr val="bg1">
              <a:lumMod val="85000"/>
            </a:schemeClr>
          </a:solidFill>
        </p:grpSpPr>
        <p:grpSp>
          <p:nvGrpSpPr>
            <p:cNvPr id="5123" name="Group 62"/>
            <p:cNvGrpSpPr>
              <a:grpSpLocks/>
            </p:cNvGrpSpPr>
            <p:nvPr/>
          </p:nvGrpSpPr>
          <p:grpSpPr bwMode="auto">
            <a:xfrm>
              <a:off x="398" y="431"/>
              <a:ext cx="1701" cy="1701"/>
              <a:chOff x="1532" y="1253"/>
              <a:chExt cx="2155" cy="2155"/>
            </a:xfrm>
            <a:grpFill/>
          </p:grpSpPr>
          <p:grpSp>
            <p:nvGrpSpPr>
              <p:cNvPr id="5249" name="Group 60"/>
              <p:cNvGrpSpPr>
                <a:grpSpLocks/>
              </p:cNvGrpSpPr>
              <p:nvPr/>
            </p:nvGrpSpPr>
            <p:grpSpPr bwMode="auto">
              <a:xfrm>
                <a:off x="1532" y="1253"/>
                <a:ext cx="2155" cy="2155"/>
                <a:chOff x="1532" y="1253"/>
                <a:chExt cx="2155" cy="2155"/>
              </a:xfrm>
              <a:grpFill/>
            </p:grpSpPr>
            <p:grpSp>
              <p:nvGrpSpPr>
                <p:cNvPr id="5251" name="Group 44"/>
                <p:cNvGrpSpPr>
                  <a:grpSpLocks/>
                </p:cNvGrpSpPr>
                <p:nvPr/>
              </p:nvGrpSpPr>
              <p:grpSpPr bwMode="auto">
                <a:xfrm>
                  <a:off x="1532" y="1253"/>
                  <a:ext cx="2155" cy="2155"/>
                  <a:chOff x="1532" y="1253"/>
                  <a:chExt cx="2155" cy="2155"/>
                </a:xfrm>
                <a:grpFill/>
              </p:grpSpPr>
              <p:grpSp>
                <p:nvGrpSpPr>
                  <p:cNvPr id="5267" name="Group 40"/>
                  <p:cNvGrpSpPr>
                    <a:grpSpLocks/>
                  </p:cNvGrpSpPr>
                  <p:nvPr/>
                </p:nvGrpSpPr>
                <p:grpSpPr bwMode="auto">
                  <a:xfrm>
                    <a:off x="2396" y="1253"/>
                    <a:ext cx="426" cy="2155"/>
                    <a:chOff x="2638" y="1678"/>
                    <a:chExt cx="426" cy="2155"/>
                  </a:xfrm>
                  <a:grpFill/>
                </p:grpSpPr>
                <p:sp>
                  <p:nvSpPr>
                    <p:cNvPr id="5271" name="AutoShape 38"/>
                    <p:cNvSpPr>
                      <a:spLocks noChangeArrowheads="1"/>
                    </p:cNvSpPr>
                    <p:nvPr/>
                  </p:nvSpPr>
                  <p:spPr bwMode="auto">
                    <a:xfrm>
                      <a:off x="2638" y="3549"/>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72" name="AutoShape 39"/>
                    <p:cNvSpPr>
                      <a:spLocks noChangeArrowheads="1"/>
                    </p:cNvSpPr>
                    <p:nvPr/>
                  </p:nvSpPr>
                  <p:spPr bwMode="auto">
                    <a:xfrm rot="10800000">
                      <a:off x="2638" y="1678"/>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5268" name="Group 41"/>
                  <p:cNvGrpSpPr>
                    <a:grpSpLocks/>
                  </p:cNvGrpSpPr>
                  <p:nvPr/>
                </p:nvGrpSpPr>
                <p:grpSpPr bwMode="auto">
                  <a:xfrm rot="5400000">
                    <a:off x="2397" y="1252"/>
                    <a:ext cx="426" cy="2155"/>
                    <a:chOff x="2638" y="1678"/>
                    <a:chExt cx="426" cy="2155"/>
                  </a:xfrm>
                  <a:grpFill/>
                </p:grpSpPr>
                <p:sp>
                  <p:nvSpPr>
                    <p:cNvPr id="5269" name="AutoShape 42"/>
                    <p:cNvSpPr>
                      <a:spLocks noChangeArrowheads="1"/>
                    </p:cNvSpPr>
                    <p:nvPr/>
                  </p:nvSpPr>
                  <p:spPr bwMode="auto">
                    <a:xfrm>
                      <a:off x="2638" y="3549"/>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70" name="AutoShape 43"/>
                    <p:cNvSpPr>
                      <a:spLocks noChangeArrowheads="1"/>
                    </p:cNvSpPr>
                    <p:nvPr/>
                  </p:nvSpPr>
                  <p:spPr bwMode="auto">
                    <a:xfrm rot="10800000">
                      <a:off x="2638" y="1678"/>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5252" name="Group 45"/>
                <p:cNvGrpSpPr>
                  <a:grpSpLocks/>
                </p:cNvGrpSpPr>
                <p:nvPr/>
              </p:nvGrpSpPr>
              <p:grpSpPr bwMode="auto">
                <a:xfrm rot="1800000">
                  <a:off x="1532" y="1253"/>
                  <a:ext cx="2155" cy="2155"/>
                  <a:chOff x="1532" y="1253"/>
                  <a:chExt cx="2155" cy="2155"/>
                </a:xfrm>
                <a:grpFill/>
              </p:grpSpPr>
              <p:grpSp>
                <p:nvGrpSpPr>
                  <p:cNvPr id="5261" name="Group 46"/>
                  <p:cNvGrpSpPr>
                    <a:grpSpLocks/>
                  </p:cNvGrpSpPr>
                  <p:nvPr/>
                </p:nvGrpSpPr>
                <p:grpSpPr bwMode="auto">
                  <a:xfrm>
                    <a:off x="2396" y="1253"/>
                    <a:ext cx="426" cy="2155"/>
                    <a:chOff x="2638" y="1678"/>
                    <a:chExt cx="426" cy="2155"/>
                  </a:xfrm>
                  <a:grpFill/>
                </p:grpSpPr>
                <p:sp>
                  <p:nvSpPr>
                    <p:cNvPr id="5265" name="AutoShape 47"/>
                    <p:cNvSpPr>
                      <a:spLocks noChangeArrowheads="1"/>
                    </p:cNvSpPr>
                    <p:nvPr/>
                  </p:nvSpPr>
                  <p:spPr bwMode="auto">
                    <a:xfrm>
                      <a:off x="2638" y="3549"/>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66" name="AutoShape 48"/>
                    <p:cNvSpPr>
                      <a:spLocks noChangeArrowheads="1"/>
                    </p:cNvSpPr>
                    <p:nvPr/>
                  </p:nvSpPr>
                  <p:spPr bwMode="auto">
                    <a:xfrm rot="10800000">
                      <a:off x="2638" y="1678"/>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5262" name="Group 49"/>
                  <p:cNvGrpSpPr>
                    <a:grpSpLocks/>
                  </p:cNvGrpSpPr>
                  <p:nvPr/>
                </p:nvGrpSpPr>
                <p:grpSpPr bwMode="auto">
                  <a:xfrm rot="5400000">
                    <a:off x="2397" y="1252"/>
                    <a:ext cx="426" cy="2155"/>
                    <a:chOff x="2638" y="1678"/>
                    <a:chExt cx="426" cy="2155"/>
                  </a:xfrm>
                  <a:grpFill/>
                </p:grpSpPr>
                <p:sp>
                  <p:nvSpPr>
                    <p:cNvPr id="5263" name="AutoShape 50"/>
                    <p:cNvSpPr>
                      <a:spLocks noChangeArrowheads="1"/>
                    </p:cNvSpPr>
                    <p:nvPr/>
                  </p:nvSpPr>
                  <p:spPr bwMode="auto">
                    <a:xfrm>
                      <a:off x="2638" y="3549"/>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64" name="AutoShape 51"/>
                    <p:cNvSpPr>
                      <a:spLocks noChangeArrowheads="1"/>
                    </p:cNvSpPr>
                    <p:nvPr/>
                  </p:nvSpPr>
                  <p:spPr bwMode="auto">
                    <a:xfrm rot="10800000">
                      <a:off x="2638" y="1678"/>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5253" name="Group 52"/>
                <p:cNvGrpSpPr>
                  <a:grpSpLocks/>
                </p:cNvGrpSpPr>
                <p:nvPr/>
              </p:nvGrpSpPr>
              <p:grpSpPr bwMode="auto">
                <a:xfrm rot="3600000">
                  <a:off x="1532" y="1253"/>
                  <a:ext cx="2155" cy="2155"/>
                  <a:chOff x="1532" y="1253"/>
                  <a:chExt cx="2155" cy="2155"/>
                </a:xfrm>
                <a:grpFill/>
              </p:grpSpPr>
              <p:grpSp>
                <p:nvGrpSpPr>
                  <p:cNvPr id="5255" name="Group 53"/>
                  <p:cNvGrpSpPr>
                    <a:grpSpLocks/>
                  </p:cNvGrpSpPr>
                  <p:nvPr/>
                </p:nvGrpSpPr>
                <p:grpSpPr bwMode="auto">
                  <a:xfrm>
                    <a:off x="2396" y="1253"/>
                    <a:ext cx="426" cy="2155"/>
                    <a:chOff x="2638" y="1678"/>
                    <a:chExt cx="426" cy="2155"/>
                  </a:xfrm>
                  <a:grpFill/>
                </p:grpSpPr>
                <p:sp>
                  <p:nvSpPr>
                    <p:cNvPr id="5259" name="AutoShape 54"/>
                    <p:cNvSpPr>
                      <a:spLocks noChangeArrowheads="1"/>
                    </p:cNvSpPr>
                    <p:nvPr/>
                  </p:nvSpPr>
                  <p:spPr bwMode="auto">
                    <a:xfrm>
                      <a:off x="2638" y="3549"/>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60" name="AutoShape 55"/>
                    <p:cNvSpPr>
                      <a:spLocks noChangeArrowheads="1"/>
                    </p:cNvSpPr>
                    <p:nvPr/>
                  </p:nvSpPr>
                  <p:spPr bwMode="auto">
                    <a:xfrm rot="10800000">
                      <a:off x="2638" y="1678"/>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5256" name="Group 56"/>
                  <p:cNvGrpSpPr>
                    <a:grpSpLocks/>
                  </p:cNvGrpSpPr>
                  <p:nvPr/>
                </p:nvGrpSpPr>
                <p:grpSpPr bwMode="auto">
                  <a:xfrm rot="5400000">
                    <a:off x="2397" y="1252"/>
                    <a:ext cx="426" cy="2155"/>
                    <a:chOff x="2638" y="1678"/>
                    <a:chExt cx="426" cy="2155"/>
                  </a:xfrm>
                  <a:grpFill/>
                </p:grpSpPr>
                <p:sp>
                  <p:nvSpPr>
                    <p:cNvPr id="5257" name="AutoShape 57"/>
                    <p:cNvSpPr>
                      <a:spLocks noChangeArrowheads="1"/>
                    </p:cNvSpPr>
                    <p:nvPr/>
                  </p:nvSpPr>
                  <p:spPr bwMode="auto">
                    <a:xfrm>
                      <a:off x="2638" y="3549"/>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58" name="AutoShape 58"/>
                    <p:cNvSpPr>
                      <a:spLocks noChangeArrowheads="1"/>
                    </p:cNvSpPr>
                    <p:nvPr/>
                  </p:nvSpPr>
                  <p:spPr bwMode="auto">
                    <a:xfrm rot="10800000">
                      <a:off x="2638" y="1678"/>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sp>
              <p:nvSpPr>
                <p:cNvPr id="5254" name="Oval 59"/>
                <p:cNvSpPr>
                  <a:spLocks noChangeArrowheads="1"/>
                </p:cNvSpPr>
                <p:nvPr/>
              </p:nvSpPr>
              <p:spPr bwMode="auto">
                <a:xfrm>
                  <a:off x="1691" y="1412"/>
                  <a:ext cx="1836" cy="1836"/>
                </a:xfrm>
                <a:prstGeom prst="ellipse">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grpSp>
          <p:sp>
            <p:nvSpPr>
              <p:cNvPr id="5250" name="Oval 61"/>
              <p:cNvSpPr>
                <a:spLocks noChangeArrowheads="1"/>
              </p:cNvSpPr>
              <p:nvPr/>
            </p:nvSpPr>
            <p:spPr bwMode="auto">
              <a:xfrm>
                <a:off x="2473" y="2195"/>
                <a:ext cx="272" cy="272"/>
              </a:xfrm>
              <a:prstGeom prst="ellipse">
                <a:avLst/>
              </a:prstGeom>
              <a:solidFill>
                <a:schemeClr val="bg1"/>
              </a:solid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grpSp>
        <p:grpSp>
          <p:nvGrpSpPr>
            <p:cNvPr id="5124" name="Group 63"/>
            <p:cNvGrpSpPr>
              <a:grpSpLocks/>
            </p:cNvGrpSpPr>
            <p:nvPr/>
          </p:nvGrpSpPr>
          <p:grpSpPr bwMode="auto">
            <a:xfrm rot="900000">
              <a:off x="2043" y="431"/>
              <a:ext cx="1701" cy="1701"/>
              <a:chOff x="1532" y="1253"/>
              <a:chExt cx="2155" cy="2155"/>
            </a:xfrm>
            <a:grpFill/>
          </p:grpSpPr>
          <p:grpSp>
            <p:nvGrpSpPr>
              <p:cNvPr id="5225" name="Group 64"/>
              <p:cNvGrpSpPr>
                <a:grpSpLocks/>
              </p:cNvGrpSpPr>
              <p:nvPr/>
            </p:nvGrpSpPr>
            <p:grpSpPr bwMode="auto">
              <a:xfrm>
                <a:off x="1532" y="1253"/>
                <a:ext cx="2155" cy="2155"/>
                <a:chOff x="1532" y="1253"/>
                <a:chExt cx="2155" cy="2155"/>
              </a:xfrm>
              <a:grpFill/>
            </p:grpSpPr>
            <p:grpSp>
              <p:nvGrpSpPr>
                <p:cNvPr id="5227" name="Group 65"/>
                <p:cNvGrpSpPr>
                  <a:grpSpLocks/>
                </p:cNvGrpSpPr>
                <p:nvPr/>
              </p:nvGrpSpPr>
              <p:grpSpPr bwMode="auto">
                <a:xfrm>
                  <a:off x="1532" y="1253"/>
                  <a:ext cx="2155" cy="2155"/>
                  <a:chOff x="1532" y="1253"/>
                  <a:chExt cx="2155" cy="2155"/>
                </a:xfrm>
                <a:grpFill/>
              </p:grpSpPr>
              <p:grpSp>
                <p:nvGrpSpPr>
                  <p:cNvPr id="5243" name="Group 66"/>
                  <p:cNvGrpSpPr>
                    <a:grpSpLocks/>
                  </p:cNvGrpSpPr>
                  <p:nvPr/>
                </p:nvGrpSpPr>
                <p:grpSpPr bwMode="auto">
                  <a:xfrm>
                    <a:off x="2396" y="1253"/>
                    <a:ext cx="426" cy="2155"/>
                    <a:chOff x="2638" y="1678"/>
                    <a:chExt cx="426" cy="2155"/>
                  </a:xfrm>
                  <a:grpFill/>
                </p:grpSpPr>
                <p:sp>
                  <p:nvSpPr>
                    <p:cNvPr id="5247" name="AutoShape 67"/>
                    <p:cNvSpPr>
                      <a:spLocks noChangeArrowheads="1"/>
                    </p:cNvSpPr>
                    <p:nvPr/>
                  </p:nvSpPr>
                  <p:spPr bwMode="auto">
                    <a:xfrm>
                      <a:off x="2638" y="3549"/>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48" name="AutoShape 68"/>
                    <p:cNvSpPr>
                      <a:spLocks noChangeArrowheads="1"/>
                    </p:cNvSpPr>
                    <p:nvPr/>
                  </p:nvSpPr>
                  <p:spPr bwMode="auto">
                    <a:xfrm rot="10800000">
                      <a:off x="2638" y="1678"/>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5244" name="Group 69"/>
                  <p:cNvGrpSpPr>
                    <a:grpSpLocks/>
                  </p:cNvGrpSpPr>
                  <p:nvPr/>
                </p:nvGrpSpPr>
                <p:grpSpPr bwMode="auto">
                  <a:xfrm rot="5400000">
                    <a:off x="2397" y="1252"/>
                    <a:ext cx="426" cy="2155"/>
                    <a:chOff x="2638" y="1678"/>
                    <a:chExt cx="426" cy="2155"/>
                  </a:xfrm>
                  <a:grpFill/>
                </p:grpSpPr>
                <p:sp>
                  <p:nvSpPr>
                    <p:cNvPr id="5245" name="AutoShape 70"/>
                    <p:cNvSpPr>
                      <a:spLocks noChangeArrowheads="1"/>
                    </p:cNvSpPr>
                    <p:nvPr/>
                  </p:nvSpPr>
                  <p:spPr bwMode="auto">
                    <a:xfrm>
                      <a:off x="2638" y="3549"/>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46" name="AutoShape 71"/>
                    <p:cNvSpPr>
                      <a:spLocks noChangeArrowheads="1"/>
                    </p:cNvSpPr>
                    <p:nvPr/>
                  </p:nvSpPr>
                  <p:spPr bwMode="auto">
                    <a:xfrm rot="10800000">
                      <a:off x="2638" y="1678"/>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5228" name="Group 72"/>
                <p:cNvGrpSpPr>
                  <a:grpSpLocks/>
                </p:cNvGrpSpPr>
                <p:nvPr/>
              </p:nvGrpSpPr>
              <p:grpSpPr bwMode="auto">
                <a:xfrm rot="1800000">
                  <a:off x="1532" y="1253"/>
                  <a:ext cx="2155" cy="2155"/>
                  <a:chOff x="1532" y="1253"/>
                  <a:chExt cx="2155" cy="2155"/>
                </a:xfrm>
                <a:grpFill/>
              </p:grpSpPr>
              <p:grpSp>
                <p:nvGrpSpPr>
                  <p:cNvPr id="5237" name="Group 73"/>
                  <p:cNvGrpSpPr>
                    <a:grpSpLocks/>
                  </p:cNvGrpSpPr>
                  <p:nvPr/>
                </p:nvGrpSpPr>
                <p:grpSpPr bwMode="auto">
                  <a:xfrm>
                    <a:off x="2396" y="1253"/>
                    <a:ext cx="426" cy="2155"/>
                    <a:chOff x="2638" y="1678"/>
                    <a:chExt cx="426" cy="2155"/>
                  </a:xfrm>
                  <a:grpFill/>
                </p:grpSpPr>
                <p:sp>
                  <p:nvSpPr>
                    <p:cNvPr id="5241" name="AutoShape 74"/>
                    <p:cNvSpPr>
                      <a:spLocks noChangeArrowheads="1"/>
                    </p:cNvSpPr>
                    <p:nvPr/>
                  </p:nvSpPr>
                  <p:spPr bwMode="auto">
                    <a:xfrm>
                      <a:off x="2638" y="3549"/>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42" name="AutoShape 75"/>
                    <p:cNvSpPr>
                      <a:spLocks noChangeArrowheads="1"/>
                    </p:cNvSpPr>
                    <p:nvPr/>
                  </p:nvSpPr>
                  <p:spPr bwMode="auto">
                    <a:xfrm rot="10800000">
                      <a:off x="2638" y="1678"/>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5238" name="Group 76"/>
                  <p:cNvGrpSpPr>
                    <a:grpSpLocks/>
                  </p:cNvGrpSpPr>
                  <p:nvPr/>
                </p:nvGrpSpPr>
                <p:grpSpPr bwMode="auto">
                  <a:xfrm rot="5400000">
                    <a:off x="2397" y="1252"/>
                    <a:ext cx="426" cy="2155"/>
                    <a:chOff x="2638" y="1678"/>
                    <a:chExt cx="426" cy="2155"/>
                  </a:xfrm>
                  <a:grpFill/>
                </p:grpSpPr>
                <p:sp>
                  <p:nvSpPr>
                    <p:cNvPr id="5239" name="AutoShape 77"/>
                    <p:cNvSpPr>
                      <a:spLocks noChangeArrowheads="1"/>
                    </p:cNvSpPr>
                    <p:nvPr/>
                  </p:nvSpPr>
                  <p:spPr bwMode="auto">
                    <a:xfrm>
                      <a:off x="2638" y="3549"/>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40" name="AutoShape 78"/>
                    <p:cNvSpPr>
                      <a:spLocks noChangeArrowheads="1"/>
                    </p:cNvSpPr>
                    <p:nvPr/>
                  </p:nvSpPr>
                  <p:spPr bwMode="auto">
                    <a:xfrm rot="10800000">
                      <a:off x="2638" y="1678"/>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5229" name="Group 79"/>
                <p:cNvGrpSpPr>
                  <a:grpSpLocks/>
                </p:cNvGrpSpPr>
                <p:nvPr/>
              </p:nvGrpSpPr>
              <p:grpSpPr bwMode="auto">
                <a:xfrm rot="3600000">
                  <a:off x="1532" y="1253"/>
                  <a:ext cx="2155" cy="2155"/>
                  <a:chOff x="1532" y="1253"/>
                  <a:chExt cx="2155" cy="2155"/>
                </a:xfrm>
                <a:grpFill/>
              </p:grpSpPr>
              <p:grpSp>
                <p:nvGrpSpPr>
                  <p:cNvPr id="5231" name="Group 80"/>
                  <p:cNvGrpSpPr>
                    <a:grpSpLocks/>
                  </p:cNvGrpSpPr>
                  <p:nvPr/>
                </p:nvGrpSpPr>
                <p:grpSpPr bwMode="auto">
                  <a:xfrm>
                    <a:off x="2396" y="1253"/>
                    <a:ext cx="426" cy="2155"/>
                    <a:chOff x="2638" y="1678"/>
                    <a:chExt cx="426" cy="2155"/>
                  </a:xfrm>
                  <a:grpFill/>
                </p:grpSpPr>
                <p:sp>
                  <p:nvSpPr>
                    <p:cNvPr id="5235" name="AutoShape 81"/>
                    <p:cNvSpPr>
                      <a:spLocks noChangeArrowheads="1"/>
                    </p:cNvSpPr>
                    <p:nvPr/>
                  </p:nvSpPr>
                  <p:spPr bwMode="auto">
                    <a:xfrm>
                      <a:off x="2638" y="3549"/>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36" name="AutoShape 82"/>
                    <p:cNvSpPr>
                      <a:spLocks noChangeArrowheads="1"/>
                    </p:cNvSpPr>
                    <p:nvPr/>
                  </p:nvSpPr>
                  <p:spPr bwMode="auto">
                    <a:xfrm rot="10800000">
                      <a:off x="2638" y="1678"/>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5232" name="Group 83"/>
                  <p:cNvGrpSpPr>
                    <a:grpSpLocks/>
                  </p:cNvGrpSpPr>
                  <p:nvPr/>
                </p:nvGrpSpPr>
                <p:grpSpPr bwMode="auto">
                  <a:xfrm rot="5400000">
                    <a:off x="2397" y="1252"/>
                    <a:ext cx="426" cy="2155"/>
                    <a:chOff x="2638" y="1678"/>
                    <a:chExt cx="426" cy="2155"/>
                  </a:xfrm>
                  <a:grpFill/>
                </p:grpSpPr>
                <p:sp>
                  <p:nvSpPr>
                    <p:cNvPr id="5233" name="AutoShape 84"/>
                    <p:cNvSpPr>
                      <a:spLocks noChangeArrowheads="1"/>
                    </p:cNvSpPr>
                    <p:nvPr/>
                  </p:nvSpPr>
                  <p:spPr bwMode="auto">
                    <a:xfrm>
                      <a:off x="2638" y="3549"/>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34" name="AutoShape 85"/>
                    <p:cNvSpPr>
                      <a:spLocks noChangeArrowheads="1"/>
                    </p:cNvSpPr>
                    <p:nvPr/>
                  </p:nvSpPr>
                  <p:spPr bwMode="auto">
                    <a:xfrm rot="10800000">
                      <a:off x="2638" y="1678"/>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sp>
              <p:nvSpPr>
                <p:cNvPr id="5230" name="Oval 86"/>
                <p:cNvSpPr>
                  <a:spLocks noChangeArrowheads="1"/>
                </p:cNvSpPr>
                <p:nvPr/>
              </p:nvSpPr>
              <p:spPr bwMode="auto">
                <a:xfrm>
                  <a:off x="1691" y="1412"/>
                  <a:ext cx="1836" cy="1836"/>
                </a:xfrm>
                <a:prstGeom prst="ellipse">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grpSp>
          <p:sp>
            <p:nvSpPr>
              <p:cNvPr id="5226" name="Oval 87"/>
              <p:cNvSpPr>
                <a:spLocks noChangeArrowheads="1"/>
              </p:cNvSpPr>
              <p:nvPr/>
            </p:nvSpPr>
            <p:spPr bwMode="auto">
              <a:xfrm>
                <a:off x="2473" y="2195"/>
                <a:ext cx="272" cy="272"/>
              </a:xfrm>
              <a:prstGeom prst="ellipse">
                <a:avLst/>
              </a:prstGeom>
              <a:solidFill>
                <a:schemeClr val="bg1"/>
              </a:solid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grpSp>
        <p:grpSp>
          <p:nvGrpSpPr>
            <p:cNvPr id="5125" name="Group 88"/>
            <p:cNvGrpSpPr>
              <a:grpSpLocks/>
            </p:cNvGrpSpPr>
            <p:nvPr/>
          </p:nvGrpSpPr>
          <p:grpSpPr bwMode="auto">
            <a:xfrm>
              <a:off x="3702" y="431"/>
              <a:ext cx="1701" cy="1701"/>
              <a:chOff x="1532" y="1253"/>
              <a:chExt cx="2155" cy="2155"/>
            </a:xfrm>
            <a:grpFill/>
          </p:grpSpPr>
          <p:grpSp>
            <p:nvGrpSpPr>
              <p:cNvPr id="5201" name="Group 89"/>
              <p:cNvGrpSpPr>
                <a:grpSpLocks/>
              </p:cNvGrpSpPr>
              <p:nvPr/>
            </p:nvGrpSpPr>
            <p:grpSpPr bwMode="auto">
              <a:xfrm>
                <a:off x="1532" y="1253"/>
                <a:ext cx="2155" cy="2155"/>
                <a:chOff x="1532" y="1253"/>
                <a:chExt cx="2155" cy="2155"/>
              </a:xfrm>
              <a:grpFill/>
            </p:grpSpPr>
            <p:grpSp>
              <p:nvGrpSpPr>
                <p:cNvPr id="5203" name="Group 90"/>
                <p:cNvGrpSpPr>
                  <a:grpSpLocks/>
                </p:cNvGrpSpPr>
                <p:nvPr/>
              </p:nvGrpSpPr>
              <p:grpSpPr bwMode="auto">
                <a:xfrm>
                  <a:off x="1532" y="1253"/>
                  <a:ext cx="2155" cy="2155"/>
                  <a:chOff x="1532" y="1253"/>
                  <a:chExt cx="2155" cy="2155"/>
                </a:xfrm>
                <a:grpFill/>
              </p:grpSpPr>
              <p:grpSp>
                <p:nvGrpSpPr>
                  <p:cNvPr id="5219" name="Group 91"/>
                  <p:cNvGrpSpPr>
                    <a:grpSpLocks/>
                  </p:cNvGrpSpPr>
                  <p:nvPr/>
                </p:nvGrpSpPr>
                <p:grpSpPr bwMode="auto">
                  <a:xfrm>
                    <a:off x="2396" y="1253"/>
                    <a:ext cx="426" cy="2155"/>
                    <a:chOff x="2638" y="1678"/>
                    <a:chExt cx="426" cy="2155"/>
                  </a:xfrm>
                  <a:grpFill/>
                </p:grpSpPr>
                <p:sp>
                  <p:nvSpPr>
                    <p:cNvPr id="5223" name="AutoShape 92"/>
                    <p:cNvSpPr>
                      <a:spLocks noChangeArrowheads="1"/>
                    </p:cNvSpPr>
                    <p:nvPr/>
                  </p:nvSpPr>
                  <p:spPr bwMode="auto">
                    <a:xfrm>
                      <a:off x="2638" y="3549"/>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4" name="AutoShape 93"/>
                    <p:cNvSpPr>
                      <a:spLocks noChangeArrowheads="1"/>
                    </p:cNvSpPr>
                    <p:nvPr/>
                  </p:nvSpPr>
                  <p:spPr bwMode="auto">
                    <a:xfrm rot="10800000">
                      <a:off x="2638" y="1678"/>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5220" name="Group 94"/>
                  <p:cNvGrpSpPr>
                    <a:grpSpLocks/>
                  </p:cNvGrpSpPr>
                  <p:nvPr/>
                </p:nvGrpSpPr>
                <p:grpSpPr bwMode="auto">
                  <a:xfrm rot="5400000">
                    <a:off x="2397" y="1252"/>
                    <a:ext cx="426" cy="2155"/>
                    <a:chOff x="2638" y="1678"/>
                    <a:chExt cx="426" cy="2155"/>
                  </a:xfrm>
                  <a:grpFill/>
                </p:grpSpPr>
                <p:sp>
                  <p:nvSpPr>
                    <p:cNvPr id="5221" name="AutoShape 95"/>
                    <p:cNvSpPr>
                      <a:spLocks noChangeArrowheads="1"/>
                    </p:cNvSpPr>
                    <p:nvPr/>
                  </p:nvSpPr>
                  <p:spPr bwMode="auto">
                    <a:xfrm>
                      <a:off x="2638" y="3549"/>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2" name="AutoShape 96"/>
                    <p:cNvSpPr>
                      <a:spLocks noChangeArrowheads="1"/>
                    </p:cNvSpPr>
                    <p:nvPr/>
                  </p:nvSpPr>
                  <p:spPr bwMode="auto">
                    <a:xfrm rot="10800000">
                      <a:off x="2638" y="1678"/>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5204" name="Group 97"/>
                <p:cNvGrpSpPr>
                  <a:grpSpLocks/>
                </p:cNvGrpSpPr>
                <p:nvPr/>
              </p:nvGrpSpPr>
              <p:grpSpPr bwMode="auto">
                <a:xfrm rot="1800000">
                  <a:off x="1532" y="1253"/>
                  <a:ext cx="2155" cy="2155"/>
                  <a:chOff x="1532" y="1253"/>
                  <a:chExt cx="2155" cy="2155"/>
                </a:xfrm>
                <a:grpFill/>
              </p:grpSpPr>
              <p:grpSp>
                <p:nvGrpSpPr>
                  <p:cNvPr id="5213" name="Group 98"/>
                  <p:cNvGrpSpPr>
                    <a:grpSpLocks/>
                  </p:cNvGrpSpPr>
                  <p:nvPr/>
                </p:nvGrpSpPr>
                <p:grpSpPr bwMode="auto">
                  <a:xfrm>
                    <a:off x="2396" y="1253"/>
                    <a:ext cx="426" cy="2155"/>
                    <a:chOff x="2638" y="1678"/>
                    <a:chExt cx="426" cy="2155"/>
                  </a:xfrm>
                  <a:grpFill/>
                </p:grpSpPr>
                <p:sp>
                  <p:nvSpPr>
                    <p:cNvPr id="5217" name="AutoShape 99"/>
                    <p:cNvSpPr>
                      <a:spLocks noChangeArrowheads="1"/>
                    </p:cNvSpPr>
                    <p:nvPr/>
                  </p:nvSpPr>
                  <p:spPr bwMode="auto">
                    <a:xfrm>
                      <a:off x="2638" y="3549"/>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18" name="AutoShape 100"/>
                    <p:cNvSpPr>
                      <a:spLocks noChangeArrowheads="1"/>
                    </p:cNvSpPr>
                    <p:nvPr/>
                  </p:nvSpPr>
                  <p:spPr bwMode="auto">
                    <a:xfrm rot="10800000">
                      <a:off x="2638" y="1678"/>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5214" name="Group 101"/>
                  <p:cNvGrpSpPr>
                    <a:grpSpLocks/>
                  </p:cNvGrpSpPr>
                  <p:nvPr/>
                </p:nvGrpSpPr>
                <p:grpSpPr bwMode="auto">
                  <a:xfrm rot="5400000">
                    <a:off x="2397" y="1252"/>
                    <a:ext cx="426" cy="2155"/>
                    <a:chOff x="2638" y="1678"/>
                    <a:chExt cx="426" cy="2155"/>
                  </a:xfrm>
                  <a:grpFill/>
                </p:grpSpPr>
                <p:sp>
                  <p:nvSpPr>
                    <p:cNvPr id="5215" name="AutoShape 102"/>
                    <p:cNvSpPr>
                      <a:spLocks noChangeArrowheads="1"/>
                    </p:cNvSpPr>
                    <p:nvPr/>
                  </p:nvSpPr>
                  <p:spPr bwMode="auto">
                    <a:xfrm>
                      <a:off x="2638" y="3549"/>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16" name="AutoShape 103"/>
                    <p:cNvSpPr>
                      <a:spLocks noChangeArrowheads="1"/>
                    </p:cNvSpPr>
                    <p:nvPr/>
                  </p:nvSpPr>
                  <p:spPr bwMode="auto">
                    <a:xfrm rot="10800000">
                      <a:off x="2638" y="1678"/>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5205" name="Group 104"/>
                <p:cNvGrpSpPr>
                  <a:grpSpLocks/>
                </p:cNvGrpSpPr>
                <p:nvPr/>
              </p:nvGrpSpPr>
              <p:grpSpPr bwMode="auto">
                <a:xfrm rot="3600000">
                  <a:off x="1532" y="1253"/>
                  <a:ext cx="2155" cy="2155"/>
                  <a:chOff x="1532" y="1253"/>
                  <a:chExt cx="2155" cy="2155"/>
                </a:xfrm>
                <a:grpFill/>
              </p:grpSpPr>
              <p:grpSp>
                <p:nvGrpSpPr>
                  <p:cNvPr id="5207" name="Group 105"/>
                  <p:cNvGrpSpPr>
                    <a:grpSpLocks/>
                  </p:cNvGrpSpPr>
                  <p:nvPr/>
                </p:nvGrpSpPr>
                <p:grpSpPr bwMode="auto">
                  <a:xfrm>
                    <a:off x="2396" y="1253"/>
                    <a:ext cx="426" cy="2155"/>
                    <a:chOff x="2638" y="1678"/>
                    <a:chExt cx="426" cy="2155"/>
                  </a:xfrm>
                  <a:grpFill/>
                </p:grpSpPr>
                <p:sp>
                  <p:nvSpPr>
                    <p:cNvPr id="5211" name="AutoShape 106"/>
                    <p:cNvSpPr>
                      <a:spLocks noChangeArrowheads="1"/>
                    </p:cNvSpPr>
                    <p:nvPr/>
                  </p:nvSpPr>
                  <p:spPr bwMode="auto">
                    <a:xfrm>
                      <a:off x="2638" y="3549"/>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12" name="AutoShape 107"/>
                    <p:cNvSpPr>
                      <a:spLocks noChangeArrowheads="1"/>
                    </p:cNvSpPr>
                    <p:nvPr/>
                  </p:nvSpPr>
                  <p:spPr bwMode="auto">
                    <a:xfrm rot="10800000">
                      <a:off x="2638" y="1678"/>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5208" name="Group 108"/>
                  <p:cNvGrpSpPr>
                    <a:grpSpLocks/>
                  </p:cNvGrpSpPr>
                  <p:nvPr/>
                </p:nvGrpSpPr>
                <p:grpSpPr bwMode="auto">
                  <a:xfrm rot="5400000">
                    <a:off x="2397" y="1252"/>
                    <a:ext cx="426" cy="2155"/>
                    <a:chOff x="2638" y="1678"/>
                    <a:chExt cx="426" cy="2155"/>
                  </a:xfrm>
                  <a:grpFill/>
                </p:grpSpPr>
                <p:sp>
                  <p:nvSpPr>
                    <p:cNvPr id="5209" name="AutoShape 109"/>
                    <p:cNvSpPr>
                      <a:spLocks noChangeArrowheads="1"/>
                    </p:cNvSpPr>
                    <p:nvPr/>
                  </p:nvSpPr>
                  <p:spPr bwMode="auto">
                    <a:xfrm>
                      <a:off x="2638" y="3549"/>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10" name="AutoShape 110"/>
                    <p:cNvSpPr>
                      <a:spLocks noChangeArrowheads="1"/>
                    </p:cNvSpPr>
                    <p:nvPr/>
                  </p:nvSpPr>
                  <p:spPr bwMode="auto">
                    <a:xfrm rot="10800000">
                      <a:off x="2638" y="1678"/>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sp>
              <p:nvSpPr>
                <p:cNvPr id="5206" name="Oval 111"/>
                <p:cNvSpPr>
                  <a:spLocks noChangeArrowheads="1"/>
                </p:cNvSpPr>
                <p:nvPr/>
              </p:nvSpPr>
              <p:spPr bwMode="auto">
                <a:xfrm>
                  <a:off x="1691" y="1412"/>
                  <a:ext cx="1836" cy="1836"/>
                </a:xfrm>
                <a:prstGeom prst="ellipse">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grpSp>
          <p:sp>
            <p:nvSpPr>
              <p:cNvPr id="5202" name="Oval 112"/>
              <p:cNvSpPr>
                <a:spLocks noChangeArrowheads="1"/>
              </p:cNvSpPr>
              <p:nvPr/>
            </p:nvSpPr>
            <p:spPr bwMode="auto">
              <a:xfrm>
                <a:off x="2473" y="2195"/>
                <a:ext cx="272" cy="272"/>
              </a:xfrm>
              <a:prstGeom prst="ellipse">
                <a:avLst/>
              </a:prstGeom>
              <a:solidFill>
                <a:schemeClr val="bg1"/>
              </a:solid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grpSp>
        <p:grpSp>
          <p:nvGrpSpPr>
            <p:cNvPr id="5126" name="Group 113"/>
            <p:cNvGrpSpPr>
              <a:grpSpLocks/>
            </p:cNvGrpSpPr>
            <p:nvPr/>
          </p:nvGrpSpPr>
          <p:grpSpPr bwMode="auto">
            <a:xfrm rot="-900000">
              <a:off x="398" y="2075"/>
              <a:ext cx="1701" cy="1701"/>
              <a:chOff x="1532" y="1253"/>
              <a:chExt cx="2155" cy="2155"/>
            </a:xfrm>
            <a:grpFill/>
          </p:grpSpPr>
          <p:grpSp>
            <p:nvGrpSpPr>
              <p:cNvPr id="5177" name="Group 114"/>
              <p:cNvGrpSpPr>
                <a:grpSpLocks/>
              </p:cNvGrpSpPr>
              <p:nvPr/>
            </p:nvGrpSpPr>
            <p:grpSpPr bwMode="auto">
              <a:xfrm>
                <a:off x="1532" y="1253"/>
                <a:ext cx="2155" cy="2155"/>
                <a:chOff x="1532" y="1253"/>
                <a:chExt cx="2155" cy="2155"/>
              </a:xfrm>
              <a:grpFill/>
            </p:grpSpPr>
            <p:grpSp>
              <p:nvGrpSpPr>
                <p:cNvPr id="5179" name="Group 115"/>
                <p:cNvGrpSpPr>
                  <a:grpSpLocks/>
                </p:cNvGrpSpPr>
                <p:nvPr/>
              </p:nvGrpSpPr>
              <p:grpSpPr bwMode="auto">
                <a:xfrm>
                  <a:off x="1532" y="1253"/>
                  <a:ext cx="2155" cy="2155"/>
                  <a:chOff x="1532" y="1253"/>
                  <a:chExt cx="2155" cy="2155"/>
                </a:xfrm>
                <a:grpFill/>
              </p:grpSpPr>
              <p:grpSp>
                <p:nvGrpSpPr>
                  <p:cNvPr id="5195" name="Group 116"/>
                  <p:cNvGrpSpPr>
                    <a:grpSpLocks/>
                  </p:cNvGrpSpPr>
                  <p:nvPr/>
                </p:nvGrpSpPr>
                <p:grpSpPr bwMode="auto">
                  <a:xfrm>
                    <a:off x="2396" y="1253"/>
                    <a:ext cx="426" cy="2155"/>
                    <a:chOff x="2638" y="1678"/>
                    <a:chExt cx="426" cy="2155"/>
                  </a:xfrm>
                  <a:grpFill/>
                </p:grpSpPr>
                <p:sp>
                  <p:nvSpPr>
                    <p:cNvPr id="5199" name="AutoShape 117"/>
                    <p:cNvSpPr>
                      <a:spLocks noChangeArrowheads="1"/>
                    </p:cNvSpPr>
                    <p:nvPr/>
                  </p:nvSpPr>
                  <p:spPr bwMode="auto">
                    <a:xfrm>
                      <a:off x="2638" y="3549"/>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00" name="AutoShape 118"/>
                    <p:cNvSpPr>
                      <a:spLocks noChangeArrowheads="1"/>
                    </p:cNvSpPr>
                    <p:nvPr/>
                  </p:nvSpPr>
                  <p:spPr bwMode="auto">
                    <a:xfrm rot="10800000">
                      <a:off x="2638" y="1678"/>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5196" name="Group 119"/>
                  <p:cNvGrpSpPr>
                    <a:grpSpLocks/>
                  </p:cNvGrpSpPr>
                  <p:nvPr/>
                </p:nvGrpSpPr>
                <p:grpSpPr bwMode="auto">
                  <a:xfrm rot="5400000">
                    <a:off x="2397" y="1252"/>
                    <a:ext cx="426" cy="2155"/>
                    <a:chOff x="2638" y="1678"/>
                    <a:chExt cx="426" cy="2155"/>
                  </a:xfrm>
                  <a:grpFill/>
                </p:grpSpPr>
                <p:sp>
                  <p:nvSpPr>
                    <p:cNvPr id="5197" name="AutoShape 120"/>
                    <p:cNvSpPr>
                      <a:spLocks noChangeArrowheads="1"/>
                    </p:cNvSpPr>
                    <p:nvPr/>
                  </p:nvSpPr>
                  <p:spPr bwMode="auto">
                    <a:xfrm>
                      <a:off x="2638" y="3549"/>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98" name="AutoShape 121"/>
                    <p:cNvSpPr>
                      <a:spLocks noChangeArrowheads="1"/>
                    </p:cNvSpPr>
                    <p:nvPr/>
                  </p:nvSpPr>
                  <p:spPr bwMode="auto">
                    <a:xfrm rot="10800000">
                      <a:off x="2638" y="1678"/>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5180" name="Group 122"/>
                <p:cNvGrpSpPr>
                  <a:grpSpLocks/>
                </p:cNvGrpSpPr>
                <p:nvPr/>
              </p:nvGrpSpPr>
              <p:grpSpPr bwMode="auto">
                <a:xfrm rot="1800000">
                  <a:off x="1532" y="1253"/>
                  <a:ext cx="2155" cy="2155"/>
                  <a:chOff x="1532" y="1253"/>
                  <a:chExt cx="2155" cy="2155"/>
                </a:xfrm>
                <a:grpFill/>
              </p:grpSpPr>
              <p:grpSp>
                <p:nvGrpSpPr>
                  <p:cNvPr id="5189" name="Group 123"/>
                  <p:cNvGrpSpPr>
                    <a:grpSpLocks/>
                  </p:cNvGrpSpPr>
                  <p:nvPr/>
                </p:nvGrpSpPr>
                <p:grpSpPr bwMode="auto">
                  <a:xfrm>
                    <a:off x="2396" y="1253"/>
                    <a:ext cx="426" cy="2155"/>
                    <a:chOff x="2638" y="1678"/>
                    <a:chExt cx="426" cy="2155"/>
                  </a:xfrm>
                  <a:grpFill/>
                </p:grpSpPr>
                <p:sp>
                  <p:nvSpPr>
                    <p:cNvPr id="5193" name="AutoShape 124"/>
                    <p:cNvSpPr>
                      <a:spLocks noChangeArrowheads="1"/>
                    </p:cNvSpPr>
                    <p:nvPr/>
                  </p:nvSpPr>
                  <p:spPr bwMode="auto">
                    <a:xfrm>
                      <a:off x="2638" y="3549"/>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94" name="AutoShape 125"/>
                    <p:cNvSpPr>
                      <a:spLocks noChangeArrowheads="1"/>
                    </p:cNvSpPr>
                    <p:nvPr/>
                  </p:nvSpPr>
                  <p:spPr bwMode="auto">
                    <a:xfrm rot="10800000">
                      <a:off x="2638" y="1678"/>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5190" name="Group 126"/>
                  <p:cNvGrpSpPr>
                    <a:grpSpLocks/>
                  </p:cNvGrpSpPr>
                  <p:nvPr/>
                </p:nvGrpSpPr>
                <p:grpSpPr bwMode="auto">
                  <a:xfrm rot="5400000">
                    <a:off x="2397" y="1252"/>
                    <a:ext cx="426" cy="2155"/>
                    <a:chOff x="2638" y="1678"/>
                    <a:chExt cx="426" cy="2155"/>
                  </a:xfrm>
                  <a:grpFill/>
                </p:grpSpPr>
                <p:sp>
                  <p:nvSpPr>
                    <p:cNvPr id="5191" name="AutoShape 127"/>
                    <p:cNvSpPr>
                      <a:spLocks noChangeArrowheads="1"/>
                    </p:cNvSpPr>
                    <p:nvPr/>
                  </p:nvSpPr>
                  <p:spPr bwMode="auto">
                    <a:xfrm>
                      <a:off x="2638" y="3549"/>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92" name="AutoShape 128"/>
                    <p:cNvSpPr>
                      <a:spLocks noChangeArrowheads="1"/>
                    </p:cNvSpPr>
                    <p:nvPr/>
                  </p:nvSpPr>
                  <p:spPr bwMode="auto">
                    <a:xfrm rot="10800000">
                      <a:off x="2638" y="1678"/>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5181" name="Group 129"/>
                <p:cNvGrpSpPr>
                  <a:grpSpLocks/>
                </p:cNvGrpSpPr>
                <p:nvPr/>
              </p:nvGrpSpPr>
              <p:grpSpPr bwMode="auto">
                <a:xfrm rot="3600000">
                  <a:off x="1532" y="1253"/>
                  <a:ext cx="2155" cy="2155"/>
                  <a:chOff x="1532" y="1253"/>
                  <a:chExt cx="2155" cy="2155"/>
                </a:xfrm>
                <a:grpFill/>
              </p:grpSpPr>
              <p:grpSp>
                <p:nvGrpSpPr>
                  <p:cNvPr id="5183" name="Group 130"/>
                  <p:cNvGrpSpPr>
                    <a:grpSpLocks/>
                  </p:cNvGrpSpPr>
                  <p:nvPr/>
                </p:nvGrpSpPr>
                <p:grpSpPr bwMode="auto">
                  <a:xfrm>
                    <a:off x="2396" y="1253"/>
                    <a:ext cx="426" cy="2155"/>
                    <a:chOff x="2638" y="1678"/>
                    <a:chExt cx="426" cy="2155"/>
                  </a:xfrm>
                  <a:grpFill/>
                </p:grpSpPr>
                <p:sp>
                  <p:nvSpPr>
                    <p:cNvPr id="5187" name="AutoShape 131"/>
                    <p:cNvSpPr>
                      <a:spLocks noChangeArrowheads="1"/>
                    </p:cNvSpPr>
                    <p:nvPr/>
                  </p:nvSpPr>
                  <p:spPr bwMode="auto">
                    <a:xfrm>
                      <a:off x="2638" y="3549"/>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88" name="AutoShape 132"/>
                    <p:cNvSpPr>
                      <a:spLocks noChangeArrowheads="1"/>
                    </p:cNvSpPr>
                    <p:nvPr/>
                  </p:nvSpPr>
                  <p:spPr bwMode="auto">
                    <a:xfrm rot="10800000">
                      <a:off x="2638" y="1678"/>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5184" name="Group 133"/>
                  <p:cNvGrpSpPr>
                    <a:grpSpLocks/>
                  </p:cNvGrpSpPr>
                  <p:nvPr/>
                </p:nvGrpSpPr>
                <p:grpSpPr bwMode="auto">
                  <a:xfrm rot="5400000">
                    <a:off x="2397" y="1252"/>
                    <a:ext cx="426" cy="2155"/>
                    <a:chOff x="2638" y="1678"/>
                    <a:chExt cx="426" cy="2155"/>
                  </a:xfrm>
                  <a:grpFill/>
                </p:grpSpPr>
                <p:sp>
                  <p:nvSpPr>
                    <p:cNvPr id="5185" name="AutoShape 134"/>
                    <p:cNvSpPr>
                      <a:spLocks noChangeArrowheads="1"/>
                    </p:cNvSpPr>
                    <p:nvPr/>
                  </p:nvSpPr>
                  <p:spPr bwMode="auto">
                    <a:xfrm>
                      <a:off x="2638" y="3549"/>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86" name="AutoShape 135"/>
                    <p:cNvSpPr>
                      <a:spLocks noChangeArrowheads="1"/>
                    </p:cNvSpPr>
                    <p:nvPr/>
                  </p:nvSpPr>
                  <p:spPr bwMode="auto">
                    <a:xfrm rot="10800000">
                      <a:off x="2638" y="1678"/>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sp>
              <p:nvSpPr>
                <p:cNvPr id="5182" name="Oval 136"/>
                <p:cNvSpPr>
                  <a:spLocks noChangeArrowheads="1"/>
                </p:cNvSpPr>
                <p:nvPr/>
              </p:nvSpPr>
              <p:spPr bwMode="auto">
                <a:xfrm>
                  <a:off x="1691" y="1412"/>
                  <a:ext cx="1836" cy="1836"/>
                </a:xfrm>
                <a:prstGeom prst="ellipse">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grpSp>
          <p:sp>
            <p:nvSpPr>
              <p:cNvPr id="5178" name="Oval 137"/>
              <p:cNvSpPr>
                <a:spLocks noChangeArrowheads="1"/>
              </p:cNvSpPr>
              <p:nvPr/>
            </p:nvSpPr>
            <p:spPr bwMode="auto">
              <a:xfrm>
                <a:off x="2473" y="2195"/>
                <a:ext cx="272" cy="272"/>
              </a:xfrm>
              <a:prstGeom prst="ellipse">
                <a:avLst/>
              </a:prstGeom>
              <a:solidFill>
                <a:schemeClr val="bg1"/>
              </a:solid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grpSp>
        <p:grpSp>
          <p:nvGrpSpPr>
            <p:cNvPr id="5127" name="Group 188"/>
            <p:cNvGrpSpPr>
              <a:grpSpLocks/>
            </p:cNvGrpSpPr>
            <p:nvPr/>
          </p:nvGrpSpPr>
          <p:grpSpPr bwMode="auto">
            <a:xfrm rot="-1800000">
              <a:off x="2043" y="2075"/>
              <a:ext cx="1701" cy="1701"/>
              <a:chOff x="1532" y="1253"/>
              <a:chExt cx="2155" cy="2155"/>
            </a:xfrm>
            <a:grpFill/>
          </p:grpSpPr>
          <p:grpSp>
            <p:nvGrpSpPr>
              <p:cNvPr id="5153" name="Group 189"/>
              <p:cNvGrpSpPr>
                <a:grpSpLocks/>
              </p:cNvGrpSpPr>
              <p:nvPr/>
            </p:nvGrpSpPr>
            <p:grpSpPr bwMode="auto">
              <a:xfrm>
                <a:off x="1532" y="1253"/>
                <a:ext cx="2155" cy="2155"/>
                <a:chOff x="1532" y="1253"/>
                <a:chExt cx="2155" cy="2155"/>
              </a:xfrm>
              <a:grpFill/>
            </p:grpSpPr>
            <p:grpSp>
              <p:nvGrpSpPr>
                <p:cNvPr id="5155" name="Group 190"/>
                <p:cNvGrpSpPr>
                  <a:grpSpLocks/>
                </p:cNvGrpSpPr>
                <p:nvPr/>
              </p:nvGrpSpPr>
              <p:grpSpPr bwMode="auto">
                <a:xfrm>
                  <a:off x="1532" y="1253"/>
                  <a:ext cx="2155" cy="2155"/>
                  <a:chOff x="1532" y="1253"/>
                  <a:chExt cx="2155" cy="2155"/>
                </a:xfrm>
                <a:grpFill/>
              </p:grpSpPr>
              <p:grpSp>
                <p:nvGrpSpPr>
                  <p:cNvPr id="5171" name="Group 191"/>
                  <p:cNvGrpSpPr>
                    <a:grpSpLocks/>
                  </p:cNvGrpSpPr>
                  <p:nvPr/>
                </p:nvGrpSpPr>
                <p:grpSpPr bwMode="auto">
                  <a:xfrm>
                    <a:off x="2396" y="1253"/>
                    <a:ext cx="426" cy="2155"/>
                    <a:chOff x="2638" y="1678"/>
                    <a:chExt cx="426" cy="2155"/>
                  </a:xfrm>
                  <a:grpFill/>
                </p:grpSpPr>
                <p:sp>
                  <p:nvSpPr>
                    <p:cNvPr id="5175" name="AutoShape 192"/>
                    <p:cNvSpPr>
                      <a:spLocks noChangeArrowheads="1"/>
                    </p:cNvSpPr>
                    <p:nvPr/>
                  </p:nvSpPr>
                  <p:spPr bwMode="auto">
                    <a:xfrm>
                      <a:off x="2638" y="3549"/>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76" name="AutoShape 193"/>
                    <p:cNvSpPr>
                      <a:spLocks noChangeArrowheads="1"/>
                    </p:cNvSpPr>
                    <p:nvPr/>
                  </p:nvSpPr>
                  <p:spPr bwMode="auto">
                    <a:xfrm rot="10800000">
                      <a:off x="2638" y="1678"/>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5172" name="Group 194"/>
                  <p:cNvGrpSpPr>
                    <a:grpSpLocks/>
                  </p:cNvGrpSpPr>
                  <p:nvPr/>
                </p:nvGrpSpPr>
                <p:grpSpPr bwMode="auto">
                  <a:xfrm rot="5400000">
                    <a:off x="2397" y="1252"/>
                    <a:ext cx="426" cy="2155"/>
                    <a:chOff x="2638" y="1678"/>
                    <a:chExt cx="426" cy="2155"/>
                  </a:xfrm>
                  <a:grpFill/>
                </p:grpSpPr>
                <p:sp>
                  <p:nvSpPr>
                    <p:cNvPr id="5173" name="AutoShape 195"/>
                    <p:cNvSpPr>
                      <a:spLocks noChangeArrowheads="1"/>
                    </p:cNvSpPr>
                    <p:nvPr/>
                  </p:nvSpPr>
                  <p:spPr bwMode="auto">
                    <a:xfrm>
                      <a:off x="2638" y="3549"/>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74" name="AutoShape 196"/>
                    <p:cNvSpPr>
                      <a:spLocks noChangeArrowheads="1"/>
                    </p:cNvSpPr>
                    <p:nvPr/>
                  </p:nvSpPr>
                  <p:spPr bwMode="auto">
                    <a:xfrm rot="10800000">
                      <a:off x="2638" y="1678"/>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5156" name="Group 197"/>
                <p:cNvGrpSpPr>
                  <a:grpSpLocks/>
                </p:cNvGrpSpPr>
                <p:nvPr/>
              </p:nvGrpSpPr>
              <p:grpSpPr bwMode="auto">
                <a:xfrm rot="1800000">
                  <a:off x="1532" y="1253"/>
                  <a:ext cx="2155" cy="2155"/>
                  <a:chOff x="1532" y="1253"/>
                  <a:chExt cx="2155" cy="2155"/>
                </a:xfrm>
                <a:grpFill/>
              </p:grpSpPr>
              <p:grpSp>
                <p:nvGrpSpPr>
                  <p:cNvPr id="5165" name="Group 198"/>
                  <p:cNvGrpSpPr>
                    <a:grpSpLocks/>
                  </p:cNvGrpSpPr>
                  <p:nvPr/>
                </p:nvGrpSpPr>
                <p:grpSpPr bwMode="auto">
                  <a:xfrm>
                    <a:off x="2396" y="1253"/>
                    <a:ext cx="426" cy="2155"/>
                    <a:chOff x="2638" y="1678"/>
                    <a:chExt cx="426" cy="2155"/>
                  </a:xfrm>
                  <a:grpFill/>
                </p:grpSpPr>
                <p:sp>
                  <p:nvSpPr>
                    <p:cNvPr id="5169" name="AutoShape 199"/>
                    <p:cNvSpPr>
                      <a:spLocks noChangeArrowheads="1"/>
                    </p:cNvSpPr>
                    <p:nvPr/>
                  </p:nvSpPr>
                  <p:spPr bwMode="auto">
                    <a:xfrm>
                      <a:off x="2638" y="3549"/>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70" name="AutoShape 200"/>
                    <p:cNvSpPr>
                      <a:spLocks noChangeArrowheads="1"/>
                    </p:cNvSpPr>
                    <p:nvPr/>
                  </p:nvSpPr>
                  <p:spPr bwMode="auto">
                    <a:xfrm rot="10800000">
                      <a:off x="2638" y="1678"/>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5166" name="Group 201"/>
                  <p:cNvGrpSpPr>
                    <a:grpSpLocks/>
                  </p:cNvGrpSpPr>
                  <p:nvPr/>
                </p:nvGrpSpPr>
                <p:grpSpPr bwMode="auto">
                  <a:xfrm rot="5400000">
                    <a:off x="2397" y="1252"/>
                    <a:ext cx="426" cy="2155"/>
                    <a:chOff x="2638" y="1678"/>
                    <a:chExt cx="426" cy="2155"/>
                  </a:xfrm>
                  <a:grpFill/>
                </p:grpSpPr>
                <p:sp>
                  <p:nvSpPr>
                    <p:cNvPr id="5167" name="AutoShape 202"/>
                    <p:cNvSpPr>
                      <a:spLocks noChangeArrowheads="1"/>
                    </p:cNvSpPr>
                    <p:nvPr/>
                  </p:nvSpPr>
                  <p:spPr bwMode="auto">
                    <a:xfrm>
                      <a:off x="2638" y="3549"/>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68" name="AutoShape 203"/>
                    <p:cNvSpPr>
                      <a:spLocks noChangeArrowheads="1"/>
                    </p:cNvSpPr>
                    <p:nvPr/>
                  </p:nvSpPr>
                  <p:spPr bwMode="auto">
                    <a:xfrm rot="10800000">
                      <a:off x="2638" y="1678"/>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5157" name="Group 204"/>
                <p:cNvGrpSpPr>
                  <a:grpSpLocks/>
                </p:cNvGrpSpPr>
                <p:nvPr/>
              </p:nvGrpSpPr>
              <p:grpSpPr bwMode="auto">
                <a:xfrm rot="3600000">
                  <a:off x="1532" y="1253"/>
                  <a:ext cx="2155" cy="2155"/>
                  <a:chOff x="1532" y="1253"/>
                  <a:chExt cx="2155" cy="2155"/>
                </a:xfrm>
                <a:grpFill/>
              </p:grpSpPr>
              <p:grpSp>
                <p:nvGrpSpPr>
                  <p:cNvPr id="5159" name="Group 205"/>
                  <p:cNvGrpSpPr>
                    <a:grpSpLocks/>
                  </p:cNvGrpSpPr>
                  <p:nvPr/>
                </p:nvGrpSpPr>
                <p:grpSpPr bwMode="auto">
                  <a:xfrm>
                    <a:off x="2396" y="1253"/>
                    <a:ext cx="426" cy="2155"/>
                    <a:chOff x="2638" y="1678"/>
                    <a:chExt cx="426" cy="2155"/>
                  </a:xfrm>
                  <a:grpFill/>
                </p:grpSpPr>
                <p:sp>
                  <p:nvSpPr>
                    <p:cNvPr id="5163" name="AutoShape 206"/>
                    <p:cNvSpPr>
                      <a:spLocks noChangeArrowheads="1"/>
                    </p:cNvSpPr>
                    <p:nvPr/>
                  </p:nvSpPr>
                  <p:spPr bwMode="auto">
                    <a:xfrm>
                      <a:off x="2638" y="3549"/>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64" name="AutoShape 207"/>
                    <p:cNvSpPr>
                      <a:spLocks noChangeArrowheads="1"/>
                    </p:cNvSpPr>
                    <p:nvPr/>
                  </p:nvSpPr>
                  <p:spPr bwMode="auto">
                    <a:xfrm rot="10800000">
                      <a:off x="2638" y="1678"/>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5160" name="Group 208"/>
                  <p:cNvGrpSpPr>
                    <a:grpSpLocks/>
                  </p:cNvGrpSpPr>
                  <p:nvPr/>
                </p:nvGrpSpPr>
                <p:grpSpPr bwMode="auto">
                  <a:xfrm rot="5400000">
                    <a:off x="2397" y="1252"/>
                    <a:ext cx="426" cy="2155"/>
                    <a:chOff x="2638" y="1678"/>
                    <a:chExt cx="426" cy="2155"/>
                  </a:xfrm>
                  <a:grpFill/>
                </p:grpSpPr>
                <p:sp>
                  <p:nvSpPr>
                    <p:cNvPr id="5161" name="AutoShape 209"/>
                    <p:cNvSpPr>
                      <a:spLocks noChangeArrowheads="1"/>
                    </p:cNvSpPr>
                    <p:nvPr/>
                  </p:nvSpPr>
                  <p:spPr bwMode="auto">
                    <a:xfrm>
                      <a:off x="2638" y="3549"/>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62" name="AutoShape 210"/>
                    <p:cNvSpPr>
                      <a:spLocks noChangeArrowheads="1"/>
                    </p:cNvSpPr>
                    <p:nvPr/>
                  </p:nvSpPr>
                  <p:spPr bwMode="auto">
                    <a:xfrm rot="10800000">
                      <a:off x="2638" y="1678"/>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sp>
              <p:nvSpPr>
                <p:cNvPr id="5158" name="Oval 211"/>
                <p:cNvSpPr>
                  <a:spLocks noChangeArrowheads="1"/>
                </p:cNvSpPr>
                <p:nvPr/>
              </p:nvSpPr>
              <p:spPr bwMode="auto">
                <a:xfrm>
                  <a:off x="1691" y="1412"/>
                  <a:ext cx="1836" cy="1836"/>
                </a:xfrm>
                <a:prstGeom prst="ellipse">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grpSp>
          <p:sp>
            <p:nvSpPr>
              <p:cNvPr id="5154" name="Oval 212"/>
              <p:cNvSpPr>
                <a:spLocks noChangeArrowheads="1"/>
              </p:cNvSpPr>
              <p:nvPr/>
            </p:nvSpPr>
            <p:spPr bwMode="auto">
              <a:xfrm>
                <a:off x="2473" y="2195"/>
                <a:ext cx="272" cy="272"/>
              </a:xfrm>
              <a:prstGeom prst="ellipse">
                <a:avLst/>
              </a:prstGeom>
              <a:solidFill>
                <a:schemeClr val="bg1"/>
              </a:solid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grpSp>
        <p:grpSp>
          <p:nvGrpSpPr>
            <p:cNvPr id="5128" name="Group 213"/>
            <p:cNvGrpSpPr>
              <a:grpSpLocks/>
            </p:cNvGrpSpPr>
            <p:nvPr/>
          </p:nvGrpSpPr>
          <p:grpSpPr bwMode="auto">
            <a:xfrm rot="-900000">
              <a:off x="3702" y="2075"/>
              <a:ext cx="1701" cy="1701"/>
              <a:chOff x="1532" y="1253"/>
              <a:chExt cx="2155" cy="2155"/>
            </a:xfrm>
            <a:grpFill/>
          </p:grpSpPr>
          <p:grpSp>
            <p:nvGrpSpPr>
              <p:cNvPr id="5129" name="Group 214"/>
              <p:cNvGrpSpPr>
                <a:grpSpLocks/>
              </p:cNvGrpSpPr>
              <p:nvPr/>
            </p:nvGrpSpPr>
            <p:grpSpPr bwMode="auto">
              <a:xfrm>
                <a:off x="1532" y="1253"/>
                <a:ext cx="2155" cy="2155"/>
                <a:chOff x="1532" y="1253"/>
                <a:chExt cx="2155" cy="2155"/>
              </a:xfrm>
              <a:grpFill/>
            </p:grpSpPr>
            <p:grpSp>
              <p:nvGrpSpPr>
                <p:cNvPr id="5131" name="Group 215"/>
                <p:cNvGrpSpPr>
                  <a:grpSpLocks/>
                </p:cNvGrpSpPr>
                <p:nvPr/>
              </p:nvGrpSpPr>
              <p:grpSpPr bwMode="auto">
                <a:xfrm>
                  <a:off x="1532" y="1253"/>
                  <a:ext cx="2155" cy="2155"/>
                  <a:chOff x="1532" y="1253"/>
                  <a:chExt cx="2155" cy="2155"/>
                </a:xfrm>
                <a:grpFill/>
              </p:grpSpPr>
              <p:grpSp>
                <p:nvGrpSpPr>
                  <p:cNvPr id="5147" name="Group 216"/>
                  <p:cNvGrpSpPr>
                    <a:grpSpLocks/>
                  </p:cNvGrpSpPr>
                  <p:nvPr/>
                </p:nvGrpSpPr>
                <p:grpSpPr bwMode="auto">
                  <a:xfrm>
                    <a:off x="2396" y="1253"/>
                    <a:ext cx="426" cy="2155"/>
                    <a:chOff x="2638" y="1678"/>
                    <a:chExt cx="426" cy="2155"/>
                  </a:xfrm>
                  <a:grpFill/>
                </p:grpSpPr>
                <p:sp>
                  <p:nvSpPr>
                    <p:cNvPr id="5151" name="AutoShape 217"/>
                    <p:cNvSpPr>
                      <a:spLocks noChangeArrowheads="1"/>
                    </p:cNvSpPr>
                    <p:nvPr/>
                  </p:nvSpPr>
                  <p:spPr bwMode="auto">
                    <a:xfrm>
                      <a:off x="2638" y="3549"/>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52" name="AutoShape 218"/>
                    <p:cNvSpPr>
                      <a:spLocks noChangeArrowheads="1"/>
                    </p:cNvSpPr>
                    <p:nvPr/>
                  </p:nvSpPr>
                  <p:spPr bwMode="auto">
                    <a:xfrm rot="10800000">
                      <a:off x="2638" y="1678"/>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5148" name="Group 219"/>
                  <p:cNvGrpSpPr>
                    <a:grpSpLocks/>
                  </p:cNvGrpSpPr>
                  <p:nvPr/>
                </p:nvGrpSpPr>
                <p:grpSpPr bwMode="auto">
                  <a:xfrm rot="5400000">
                    <a:off x="2397" y="1252"/>
                    <a:ext cx="426" cy="2155"/>
                    <a:chOff x="2638" y="1678"/>
                    <a:chExt cx="426" cy="2155"/>
                  </a:xfrm>
                  <a:grpFill/>
                </p:grpSpPr>
                <p:sp>
                  <p:nvSpPr>
                    <p:cNvPr id="5149" name="AutoShape 220"/>
                    <p:cNvSpPr>
                      <a:spLocks noChangeArrowheads="1"/>
                    </p:cNvSpPr>
                    <p:nvPr/>
                  </p:nvSpPr>
                  <p:spPr bwMode="auto">
                    <a:xfrm>
                      <a:off x="2638" y="3549"/>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50" name="AutoShape 221"/>
                    <p:cNvSpPr>
                      <a:spLocks noChangeArrowheads="1"/>
                    </p:cNvSpPr>
                    <p:nvPr/>
                  </p:nvSpPr>
                  <p:spPr bwMode="auto">
                    <a:xfrm rot="10800000">
                      <a:off x="2638" y="1678"/>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5132" name="Group 222"/>
                <p:cNvGrpSpPr>
                  <a:grpSpLocks/>
                </p:cNvGrpSpPr>
                <p:nvPr/>
              </p:nvGrpSpPr>
              <p:grpSpPr bwMode="auto">
                <a:xfrm rot="1800000">
                  <a:off x="1532" y="1253"/>
                  <a:ext cx="2155" cy="2155"/>
                  <a:chOff x="1532" y="1253"/>
                  <a:chExt cx="2155" cy="2155"/>
                </a:xfrm>
                <a:grpFill/>
              </p:grpSpPr>
              <p:grpSp>
                <p:nvGrpSpPr>
                  <p:cNvPr id="5141" name="Group 223"/>
                  <p:cNvGrpSpPr>
                    <a:grpSpLocks/>
                  </p:cNvGrpSpPr>
                  <p:nvPr/>
                </p:nvGrpSpPr>
                <p:grpSpPr bwMode="auto">
                  <a:xfrm>
                    <a:off x="2396" y="1253"/>
                    <a:ext cx="426" cy="2155"/>
                    <a:chOff x="2638" y="1678"/>
                    <a:chExt cx="426" cy="2155"/>
                  </a:xfrm>
                  <a:grpFill/>
                </p:grpSpPr>
                <p:sp>
                  <p:nvSpPr>
                    <p:cNvPr id="5145" name="AutoShape 224"/>
                    <p:cNvSpPr>
                      <a:spLocks noChangeArrowheads="1"/>
                    </p:cNvSpPr>
                    <p:nvPr/>
                  </p:nvSpPr>
                  <p:spPr bwMode="auto">
                    <a:xfrm>
                      <a:off x="2638" y="3549"/>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46" name="AutoShape 225"/>
                    <p:cNvSpPr>
                      <a:spLocks noChangeArrowheads="1"/>
                    </p:cNvSpPr>
                    <p:nvPr/>
                  </p:nvSpPr>
                  <p:spPr bwMode="auto">
                    <a:xfrm rot="10800000">
                      <a:off x="2638" y="1678"/>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5142" name="Group 226"/>
                  <p:cNvGrpSpPr>
                    <a:grpSpLocks/>
                  </p:cNvGrpSpPr>
                  <p:nvPr/>
                </p:nvGrpSpPr>
                <p:grpSpPr bwMode="auto">
                  <a:xfrm rot="5400000">
                    <a:off x="2397" y="1252"/>
                    <a:ext cx="426" cy="2155"/>
                    <a:chOff x="2638" y="1678"/>
                    <a:chExt cx="426" cy="2155"/>
                  </a:xfrm>
                  <a:grpFill/>
                </p:grpSpPr>
                <p:sp>
                  <p:nvSpPr>
                    <p:cNvPr id="5143" name="AutoShape 227"/>
                    <p:cNvSpPr>
                      <a:spLocks noChangeArrowheads="1"/>
                    </p:cNvSpPr>
                    <p:nvPr/>
                  </p:nvSpPr>
                  <p:spPr bwMode="auto">
                    <a:xfrm>
                      <a:off x="2638" y="3549"/>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44" name="AutoShape 228"/>
                    <p:cNvSpPr>
                      <a:spLocks noChangeArrowheads="1"/>
                    </p:cNvSpPr>
                    <p:nvPr/>
                  </p:nvSpPr>
                  <p:spPr bwMode="auto">
                    <a:xfrm rot="10800000">
                      <a:off x="2638" y="1678"/>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5133" name="Group 229"/>
                <p:cNvGrpSpPr>
                  <a:grpSpLocks/>
                </p:cNvGrpSpPr>
                <p:nvPr/>
              </p:nvGrpSpPr>
              <p:grpSpPr bwMode="auto">
                <a:xfrm rot="3600000">
                  <a:off x="1532" y="1253"/>
                  <a:ext cx="2155" cy="2155"/>
                  <a:chOff x="1532" y="1253"/>
                  <a:chExt cx="2155" cy="2155"/>
                </a:xfrm>
                <a:grpFill/>
              </p:grpSpPr>
              <p:grpSp>
                <p:nvGrpSpPr>
                  <p:cNvPr id="5135" name="Group 230"/>
                  <p:cNvGrpSpPr>
                    <a:grpSpLocks/>
                  </p:cNvGrpSpPr>
                  <p:nvPr/>
                </p:nvGrpSpPr>
                <p:grpSpPr bwMode="auto">
                  <a:xfrm>
                    <a:off x="2396" y="1253"/>
                    <a:ext cx="426" cy="2155"/>
                    <a:chOff x="2638" y="1678"/>
                    <a:chExt cx="426" cy="2155"/>
                  </a:xfrm>
                  <a:grpFill/>
                </p:grpSpPr>
                <p:sp>
                  <p:nvSpPr>
                    <p:cNvPr id="5139" name="AutoShape 231"/>
                    <p:cNvSpPr>
                      <a:spLocks noChangeArrowheads="1"/>
                    </p:cNvSpPr>
                    <p:nvPr/>
                  </p:nvSpPr>
                  <p:spPr bwMode="auto">
                    <a:xfrm>
                      <a:off x="2638" y="3549"/>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40" name="AutoShape 232"/>
                    <p:cNvSpPr>
                      <a:spLocks noChangeArrowheads="1"/>
                    </p:cNvSpPr>
                    <p:nvPr/>
                  </p:nvSpPr>
                  <p:spPr bwMode="auto">
                    <a:xfrm rot="10800000">
                      <a:off x="2638" y="1678"/>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5136" name="Group 233"/>
                  <p:cNvGrpSpPr>
                    <a:grpSpLocks/>
                  </p:cNvGrpSpPr>
                  <p:nvPr/>
                </p:nvGrpSpPr>
                <p:grpSpPr bwMode="auto">
                  <a:xfrm rot="5400000">
                    <a:off x="2397" y="1252"/>
                    <a:ext cx="426" cy="2155"/>
                    <a:chOff x="2638" y="1678"/>
                    <a:chExt cx="426" cy="2155"/>
                  </a:xfrm>
                  <a:grpFill/>
                </p:grpSpPr>
                <p:sp>
                  <p:nvSpPr>
                    <p:cNvPr id="5137" name="AutoShape 234"/>
                    <p:cNvSpPr>
                      <a:spLocks noChangeArrowheads="1"/>
                    </p:cNvSpPr>
                    <p:nvPr/>
                  </p:nvSpPr>
                  <p:spPr bwMode="auto">
                    <a:xfrm>
                      <a:off x="2638" y="3549"/>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38" name="AutoShape 235"/>
                    <p:cNvSpPr>
                      <a:spLocks noChangeArrowheads="1"/>
                    </p:cNvSpPr>
                    <p:nvPr/>
                  </p:nvSpPr>
                  <p:spPr bwMode="auto">
                    <a:xfrm rot="10800000">
                      <a:off x="2638" y="1678"/>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sp>
              <p:nvSpPr>
                <p:cNvPr id="5134" name="Oval 236"/>
                <p:cNvSpPr>
                  <a:spLocks noChangeArrowheads="1"/>
                </p:cNvSpPr>
                <p:nvPr/>
              </p:nvSpPr>
              <p:spPr bwMode="auto">
                <a:xfrm>
                  <a:off x="1691" y="1412"/>
                  <a:ext cx="1836" cy="1836"/>
                </a:xfrm>
                <a:prstGeom prst="ellipse">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grpSp>
          <p:sp>
            <p:nvSpPr>
              <p:cNvPr id="5130" name="Oval 237"/>
              <p:cNvSpPr>
                <a:spLocks noChangeArrowheads="1"/>
              </p:cNvSpPr>
              <p:nvPr/>
            </p:nvSpPr>
            <p:spPr bwMode="auto">
              <a:xfrm>
                <a:off x="2473" y="2195"/>
                <a:ext cx="272" cy="272"/>
              </a:xfrm>
              <a:prstGeom prst="ellipse">
                <a:avLst/>
              </a:prstGeom>
              <a:solidFill>
                <a:schemeClr val="bg1"/>
              </a:solid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grpSp>
      </p:grpSp>
      <p:sp>
        <p:nvSpPr>
          <p:cNvPr id="153" name="テキスト ボックス 152"/>
          <p:cNvSpPr txBox="1"/>
          <p:nvPr/>
        </p:nvSpPr>
        <p:spPr>
          <a:xfrm>
            <a:off x="1392119" y="1138645"/>
            <a:ext cx="1800493" cy="369332"/>
          </a:xfrm>
          <a:prstGeom prst="rect">
            <a:avLst/>
          </a:prstGeom>
          <a:noFill/>
        </p:spPr>
        <p:txBody>
          <a:bodyPr wrap="none" rtlCol="0">
            <a:spAutoFit/>
          </a:bodyPr>
          <a:lstStyle/>
          <a:p>
            <a:r>
              <a:rPr lang="ja-JP" altLang="en-US" b="1" dirty="0">
                <a:solidFill>
                  <a:srgbClr val="002060"/>
                </a:solidFill>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b="1" dirty="0" smtClean="0">
                <a:solidFill>
                  <a:srgbClr val="002060"/>
                </a:solidFill>
                <a:latin typeface="メイリオ" panose="020B0604030504040204" pitchFamily="50" charset="-128"/>
                <a:ea typeface="メイリオ" panose="020B0604030504040204" pitchFamily="50" charset="-128"/>
                <a:cs typeface="メイリオ" panose="020B0604030504040204" pitchFamily="50" charset="-128"/>
              </a:rPr>
              <a:t>文タイトル</a:t>
            </a:r>
            <a:endParaRPr kumimoji="1" lang="ja-JP" altLang="en-US" b="1" dirty="0">
              <a:solidFill>
                <a:srgbClr val="00206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4" name="テキスト ボックス 153"/>
          <p:cNvSpPr txBox="1"/>
          <p:nvPr/>
        </p:nvSpPr>
        <p:spPr>
          <a:xfrm>
            <a:off x="1017067" y="1522028"/>
            <a:ext cx="2510618" cy="1569660"/>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説明文説明文説明文説明文説明文説明文説明文説明文説明文説明文説明文説明文説明文説明文説明文説明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endParaRPr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5" name="テキスト ボックス 154"/>
          <p:cNvSpPr txBox="1"/>
          <p:nvPr/>
        </p:nvSpPr>
        <p:spPr>
          <a:xfrm>
            <a:off x="4028787" y="1138645"/>
            <a:ext cx="1800493" cy="369332"/>
          </a:xfrm>
          <a:prstGeom prst="rect">
            <a:avLst/>
          </a:prstGeom>
          <a:noFill/>
        </p:spPr>
        <p:txBody>
          <a:bodyPr wrap="none" rtlCol="0">
            <a:spAutoFit/>
          </a:bodyPr>
          <a:lstStyle/>
          <a:p>
            <a:r>
              <a:rPr lang="ja-JP" altLang="en-US" b="1" dirty="0">
                <a:solidFill>
                  <a:srgbClr val="002060"/>
                </a:solidFill>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b="1" dirty="0" smtClean="0">
                <a:solidFill>
                  <a:srgbClr val="002060"/>
                </a:solidFill>
                <a:latin typeface="メイリオ" panose="020B0604030504040204" pitchFamily="50" charset="-128"/>
                <a:ea typeface="メイリオ" panose="020B0604030504040204" pitchFamily="50" charset="-128"/>
                <a:cs typeface="メイリオ" panose="020B0604030504040204" pitchFamily="50" charset="-128"/>
              </a:rPr>
              <a:t>文タイトル</a:t>
            </a:r>
            <a:endParaRPr kumimoji="1" lang="ja-JP" altLang="en-US" b="1" dirty="0">
              <a:solidFill>
                <a:srgbClr val="00206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6" name="テキスト ボックス 155"/>
          <p:cNvSpPr txBox="1"/>
          <p:nvPr/>
        </p:nvSpPr>
        <p:spPr>
          <a:xfrm>
            <a:off x="3653735" y="1522028"/>
            <a:ext cx="2510618" cy="1569660"/>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説明文説明文説明文説明文説明文説明文説明文説明文説明文説明文説明文説明文説明文説明文説明文説明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endParaRPr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7" name="テキスト ボックス 156"/>
          <p:cNvSpPr txBox="1"/>
          <p:nvPr/>
        </p:nvSpPr>
        <p:spPr>
          <a:xfrm>
            <a:off x="6692088" y="1138645"/>
            <a:ext cx="1800493" cy="369332"/>
          </a:xfrm>
          <a:prstGeom prst="rect">
            <a:avLst/>
          </a:prstGeom>
          <a:noFill/>
        </p:spPr>
        <p:txBody>
          <a:bodyPr wrap="none" rtlCol="0">
            <a:spAutoFit/>
          </a:bodyPr>
          <a:lstStyle/>
          <a:p>
            <a:r>
              <a:rPr lang="ja-JP" altLang="en-US" b="1" dirty="0">
                <a:solidFill>
                  <a:srgbClr val="002060"/>
                </a:solidFill>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b="1" dirty="0" smtClean="0">
                <a:solidFill>
                  <a:srgbClr val="002060"/>
                </a:solidFill>
                <a:latin typeface="メイリオ" panose="020B0604030504040204" pitchFamily="50" charset="-128"/>
                <a:ea typeface="メイリオ" panose="020B0604030504040204" pitchFamily="50" charset="-128"/>
                <a:cs typeface="メイリオ" panose="020B0604030504040204" pitchFamily="50" charset="-128"/>
              </a:rPr>
              <a:t>文タイトル</a:t>
            </a:r>
            <a:endParaRPr kumimoji="1" lang="ja-JP" altLang="en-US" b="1" dirty="0">
              <a:solidFill>
                <a:srgbClr val="00206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8" name="テキスト ボックス 157"/>
          <p:cNvSpPr txBox="1"/>
          <p:nvPr/>
        </p:nvSpPr>
        <p:spPr>
          <a:xfrm>
            <a:off x="6317036" y="1522028"/>
            <a:ext cx="2510618" cy="1569660"/>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説明文説明文説明文説明文説明文説明文説明文説明文説明文説明文説明文説明文説明文説明文説明文説明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endParaRPr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9" name="テキスト ボックス 158"/>
          <p:cNvSpPr txBox="1"/>
          <p:nvPr/>
        </p:nvSpPr>
        <p:spPr>
          <a:xfrm>
            <a:off x="1392119" y="3864090"/>
            <a:ext cx="1800493" cy="369332"/>
          </a:xfrm>
          <a:prstGeom prst="rect">
            <a:avLst/>
          </a:prstGeom>
          <a:noFill/>
        </p:spPr>
        <p:txBody>
          <a:bodyPr wrap="none" rtlCol="0">
            <a:spAutoFit/>
          </a:bodyPr>
          <a:lstStyle/>
          <a:p>
            <a:r>
              <a:rPr lang="ja-JP" altLang="en-US" b="1" dirty="0">
                <a:solidFill>
                  <a:srgbClr val="002060"/>
                </a:solidFill>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b="1" dirty="0" smtClean="0">
                <a:solidFill>
                  <a:srgbClr val="002060"/>
                </a:solidFill>
                <a:latin typeface="メイリオ" panose="020B0604030504040204" pitchFamily="50" charset="-128"/>
                <a:ea typeface="メイリオ" panose="020B0604030504040204" pitchFamily="50" charset="-128"/>
                <a:cs typeface="メイリオ" panose="020B0604030504040204" pitchFamily="50" charset="-128"/>
              </a:rPr>
              <a:t>文タイトル</a:t>
            </a:r>
            <a:endParaRPr kumimoji="1" lang="ja-JP" altLang="en-US" b="1" dirty="0">
              <a:solidFill>
                <a:srgbClr val="00206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0" name="テキスト ボックス 159"/>
          <p:cNvSpPr txBox="1"/>
          <p:nvPr/>
        </p:nvSpPr>
        <p:spPr>
          <a:xfrm>
            <a:off x="1017067" y="4247473"/>
            <a:ext cx="2510618" cy="1569660"/>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説明文説明文説明文説明文説明文説明文説明文説明文説明文説明文説明文説明文説明文説明文説明文説明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endParaRPr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1" name="テキスト ボックス 160"/>
          <p:cNvSpPr txBox="1"/>
          <p:nvPr/>
        </p:nvSpPr>
        <p:spPr>
          <a:xfrm>
            <a:off x="4028787" y="3864090"/>
            <a:ext cx="1800493" cy="369332"/>
          </a:xfrm>
          <a:prstGeom prst="rect">
            <a:avLst/>
          </a:prstGeom>
          <a:noFill/>
        </p:spPr>
        <p:txBody>
          <a:bodyPr wrap="none" rtlCol="0">
            <a:spAutoFit/>
          </a:bodyPr>
          <a:lstStyle/>
          <a:p>
            <a:r>
              <a:rPr lang="ja-JP" altLang="en-US" b="1" dirty="0">
                <a:solidFill>
                  <a:srgbClr val="002060"/>
                </a:solidFill>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b="1" dirty="0" smtClean="0">
                <a:solidFill>
                  <a:srgbClr val="002060"/>
                </a:solidFill>
                <a:latin typeface="メイリオ" panose="020B0604030504040204" pitchFamily="50" charset="-128"/>
                <a:ea typeface="メイリオ" panose="020B0604030504040204" pitchFamily="50" charset="-128"/>
                <a:cs typeface="メイリオ" panose="020B0604030504040204" pitchFamily="50" charset="-128"/>
              </a:rPr>
              <a:t>文タイトル</a:t>
            </a:r>
            <a:endParaRPr kumimoji="1" lang="ja-JP" altLang="en-US" b="1" dirty="0">
              <a:solidFill>
                <a:srgbClr val="00206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2" name="テキスト ボックス 161"/>
          <p:cNvSpPr txBox="1"/>
          <p:nvPr/>
        </p:nvSpPr>
        <p:spPr>
          <a:xfrm>
            <a:off x="3653735" y="4247473"/>
            <a:ext cx="2510618" cy="1569660"/>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説明文説明文説明文説明文説明文説明文説明文説明文説明文説明文説明文説明文説明文説明文説明文説明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endParaRPr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3" name="テキスト ボックス 162"/>
          <p:cNvSpPr txBox="1"/>
          <p:nvPr/>
        </p:nvSpPr>
        <p:spPr>
          <a:xfrm>
            <a:off x="6692088" y="3864090"/>
            <a:ext cx="1800493" cy="369332"/>
          </a:xfrm>
          <a:prstGeom prst="rect">
            <a:avLst/>
          </a:prstGeom>
          <a:noFill/>
        </p:spPr>
        <p:txBody>
          <a:bodyPr wrap="none" rtlCol="0">
            <a:spAutoFit/>
          </a:bodyPr>
          <a:lstStyle/>
          <a:p>
            <a:r>
              <a:rPr lang="ja-JP" altLang="en-US" b="1" dirty="0">
                <a:solidFill>
                  <a:srgbClr val="002060"/>
                </a:solidFill>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b="1" dirty="0" smtClean="0">
                <a:solidFill>
                  <a:srgbClr val="002060"/>
                </a:solidFill>
                <a:latin typeface="メイリオ" panose="020B0604030504040204" pitchFamily="50" charset="-128"/>
                <a:ea typeface="メイリオ" panose="020B0604030504040204" pitchFamily="50" charset="-128"/>
                <a:cs typeface="メイリオ" panose="020B0604030504040204" pitchFamily="50" charset="-128"/>
              </a:rPr>
              <a:t>文タイトル</a:t>
            </a:r>
            <a:endParaRPr kumimoji="1" lang="ja-JP" altLang="en-US" b="1" dirty="0">
              <a:solidFill>
                <a:srgbClr val="00206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4" name="テキスト ボックス 163"/>
          <p:cNvSpPr txBox="1"/>
          <p:nvPr/>
        </p:nvSpPr>
        <p:spPr>
          <a:xfrm>
            <a:off x="6317036" y="4247473"/>
            <a:ext cx="2510618" cy="1569660"/>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説明文説明文説明文説明文説明文説明文説明文説明文説明文説明文説明文説明文説明文説明文説明文説明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endParaRPr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2705048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8" name="Group 274"/>
          <p:cNvGrpSpPr>
            <a:grpSpLocks/>
          </p:cNvGrpSpPr>
          <p:nvPr/>
        </p:nvGrpSpPr>
        <p:grpSpPr bwMode="auto">
          <a:xfrm>
            <a:off x="361950" y="638175"/>
            <a:ext cx="3554413" cy="3554413"/>
            <a:chOff x="3630" y="2330"/>
            <a:chExt cx="1304" cy="1304"/>
          </a:xfrm>
          <a:solidFill>
            <a:schemeClr val="bg1">
              <a:lumMod val="85000"/>
            </a:schemeClr>
          </a:solidFill>
        </p:grpSpPr>
        <p:grpSp>
          <p:nvGrpSpPr>
            <p:cNvPr id="4123" name="Group 275"/>
            <p:cNvGrpSpPr>
              <a:grpSpLocks/>
            </p:cNvGrpSpPr>
            <p:nvPr/>
          </p:nvGrpSpPr>
          <p:grpSpPr bwMode="auto">
            <a:xfrm>
              <a:off x="3630" y="2330"/>
              <a:ext cx="1304" cy="1304"/>
              <a:chOff x="3630" y="2330"/>
              <a:chExt cx="1304" cy="1304"/>
            </a:xfrm>
            <a:grpFill/>
          </p:grpSpPr>
          <p:sp>
            <p:nvSpPr>
              <p:cNvPr id="4132" name="Rectangle 276"/>
              <p:cNvSpPr>
                <a:spLocks noChangeArrowheads="1"/>
              </p:cNvSpPr>
              <p:nvPr/>
            </p:nvSpPr>
            <p:spPr bwMode="auto">
              <a:xfrm>
                <a:off x="4211" y="2330"/>
                <a:ext cx="142" cy="1304"/>
              </a:xfrm>
              <a:prstGeom prst="rect">
                <a:avLst/>
              </a:pr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sp>
            <p:nvSpPr>
              <p:cNvPr id="4133" name="Rectangle 277"/>
              <p:cNvSpPr>
                <a:spLocks noChangeArrowheads="1"/>
              </p:cNvSpPr>
              <p:nvPr/>
            </p:nvSpPr>
            <p:spPr bwMode="auto">
              <a:xfrm rot="5400000">
                <a:off x="4211" y="2330"/>
                <a:ext cx="142" cy="1304"/>
              </a:xfrm>
              <a:prstGeom prst="rect">
                <a:avLst/>
              </a:pr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grpSp>
        <p:grpSp>
          <p:nvGrpSpPr>
            <p:cNvPr id="4124" name="Group 278"/>
            <p:cNvGrpSpPr>
              <a:grpSpLocks/>
            </p:cNvGrpSpPr>
            <p:nvPr/>
          </p:nvGrpSpPr>
          <p:grpSpPr bwMode="auto">
            <a:xfrm rot="1800000">
              <a:off x="3630" y="2330"/>
              <a:ext cx="1304" cy="1304"/>
              <a:chOff x="3630" y="2330"/>
              <a:chExt cx="1304" cy="1304"/>
            </a:xfrm>
            <a:grpFill/>
          </p:grpSpPr>
          <p:sp>
            <p:nvSpPr>
              <p:cNvPr id="4130" name="Rectangle 279"/>
              <p:cNvSpPr>
                <a:spLocks noChangeArrowheads="1"/>
              </p:cNvSpPr>
              <p:nvPr/>
            </p:nvSpPr>
            <p:spPr bwMode="auto">
              <a:xfrm>
                <a:off x="4211" y="2330"/>
                <a:ext cx="142" cy="1304"/>
              </a:xfrm>
              <a:prstGeom prst="rect">
                <a:avLst/>
              </a:pr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sp>
            <p:nvSpPr>
              <p:cNvPr id="4131" name="Rectangle 280"/>
              <p:cNvSpPr>
                <a:spLocks noChangeArrowheads="1"/>
              </p:cNvSpPr>
              <p:nvPr/>
            </p:nvSpPr>
            <p:spPr bwMode="auto">
              <a:xfrm rot="5400000">
                <a:off x="4211" y="2330"/>
                <a:ext cx="142" cy="1304"/>
              </a:xfrm>
              <a:prstGeom prst="rect">
                <a:avLst/>
              </a:pr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grpSp>
        <p:grpSp>
          <p:nvGrpSpPr>
            <p:cNvPr id="4125" name="Group 281"/>
            <p:cNvGrpSpPr>
              <a:grpSpLocks/>
            </p:cNvGrpSpPr>
            <p:nvPr/>
          </p:nvGrpSpPr>
          <p:grpSpPr bwMode="auto">
            <a:xfrm rot="3600000">
              <a:off x="3630" y="2330"/>
              <a:ext cx="1304" cy="1304"/>
              <a:chOff x="3630" y="2330"/>
              <a:chExt cx="1304" cy="1304"/>
            </a:xfrm>
            <a:grpFill/>
          </p:grpSpPr>
          <p:sp>
            <p:nvSpPr>
              <p:cNvPr id="4128" name="Rectangle 282"/>
              <p:cNvSpPr>
                <a:spLocks noChangeArrowheads="1"/>
              </p:cNvSpPr>
              <p:nvPr/>
            </p:nvSpPr>
            <p:spPr bwMode="auto">
              <a:xfrm>
                <a:off x="4211" y="2330"/>
                <a:ext cx="142" cy="1304"/>
              </a:xfrm>
              <a:prstGeom prst="rect">
                <a:avLst/>
              </a:pr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sp>
            <p:nvSpPr>
              <p:cNvPr id="4129" name="Rectangle 283"/>
              <p:cNvSpPr>
                <a:spLocks noChangeArrowheads="1"/>
              </p:cNvSpPr>
              <p:nvPr/>
            </p:nvSpPr>
            <p:spPr bwMode="auto">
              <a:xfrm rot="5400000">
                <a:off x="4211" y="2330"/>
                <a:ext cx="142" cy="1304"/>
              </a:xfrm>
              <a:prstGeom prst="rect">
                <a:avLst/>
              </a:pr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grpSp>
        <p:sp>
          <p:nvSpPr>
            <p:cNvPr id="4126" name="Oval 284"/>
            <p:cNvSpPr>
              <a:spLocks noChangeArrowheads="1"/>
            </p:cNvSpPr>
            <p:nvPr/>
          </p:nvSpPr>
          <p:spPr bwMode="auto">
            <a:xfrm>
              <a:off x="3687" y="2386"/>
              <a:ext cx="1191" cy="1191"/>
            </a:xfrm>
            <a:prstGeom prst="ellipse">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sp>
          <p:nvSpPr>
            <p:cNvPr id="4127" name="Oval 285"/>
            <p:cNvSpPr>
              <a:spLocks noChangeArrowheads="1"/>
            </p:cNvSpPr>
            <p:nvPr/>
          </p:nvSpPr>
          <p:spPr bwMode="auto">
            <a:xfrm>
              <a:off x="3886" y="2587"/>
              <a:ext cx="792" cy="790"/>
            </a:xfrm>
            <a:prstGeom prst="ellipse">
              <a:avLst/>
            </a:prstGeom>
            <a:solidFill>
              <a:schemeClr val="bg1"/>
            </a:solid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grpSp>
      <p:grpSp>
        <p:nvGrpSpPr>
          <p:cNvPr id="39" name="Group 62"/>
          <p:cNvGrpSpPr>
            <a:grpSpLocks/>
          </p:cNvGrpSpPr>
          <p:nvPr/>
        </p:nvGrpSpPr>
        <p:grpSpPr bwMode="auto">
          <a:xfrm>
            <a:off x="2678514" y="3471587"/>
            <a:ext cx="2738104" cy="2738279"/>
            <a:chOff x="1532" y="1253"/>
            <a:chExt cx="2155" cy="2155"/>
          </a:xfrm>
          <a:solidFill>
            <a:schemeClr val="bg1">
              <a:lumMod val="85000"/>
            </a:schemeClr>
          </a:solidFill>
        </p:grpSpPr>
        <p:grpSp>
          <p:nvGrpSpPr>
            <p:cNvPr id="165" name="Group 60"/>
            <p:cNvGrpSpPr>
              <a:grpSpLocks/>
            </p:cNvGrpSpPr>
            <p:nvPr/>
          </p:nvGrpSpPr>
          <p:grpSpPr bwMode="auto">
            <a:xfrm>
              <a:off x="1532" y="1253"/>
              <a:ext cx="2155" cy="2155"/>
              <a:chOff x="1532" y="1253"/>
              <a:chExt cx="2155" cy="2155"/>
            </a:xfrm>
            <a:grpFill/>
          </p:grpSpPr>
          <p:grpSp>
            <p:nvGrpSpPr>
              <p:cNvPr id="167" name="Group 44"/>
              <p:cNvGrpSpPr>
                <a:grpSpLocks/>
              </p:cNvGrpSpPr>
              <p:nvPr/>
            </p:nvGrpSpPr>
            <p:grpSpPr bwMode="auto">
              <a:xfrm>
                <a:off x="1532" y="1253"/>
                <a:ext cx="2155" cy="2155"/>
                <a:chOff x="1532" y="1253"/>
                <a:chExt cx="2155" cy="2155"/>
              </a:xfrm>
              <a:grpFill/>
            </p:grpSpPr>
            <p:grpSp>
              <p:nvGrpSpPr>
                <p:cNvPr id="183" name="Group 40"/>
                <p:cNvGrpSpPr>
                  <a:grpSpLocks/>
                </p:cNvGrpSpPr>
                <p:nvPr/>
              </p:nvGrpSpPr>
              <p:grpSpPr bwMode="auto">
                <a:xfrm>
                  <a:off x="2396" y="1253"/>
                  <a:ext cx="426" cy="2155"/>
                  <a:chOff x="2638" y="1678"/>
                  <a:chExt cx="426" cy="2155"/>
                </a:xfrm>
                <a:grpFill/>
              </p:grpSpPr>
              <p:sp>
                <p:nvSpPr>
                  <p:cNvPr id="187" name="AutoShape 38"/>
                  <p:cNvSpPr>
                    <a:spLocks noChangeArrowheads="1"/>
                  </p:cNvSpPr>
                  <p:nvPr/>
                </p:nvSpPr>
                <p:spPr bwMode="auto">
                  <a:xfrm>
                    <a:off x="2638" y="3549"/>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8" name="AutoShape 39"/>
                  <p:cNvSpPr>
                    <a:spLocks noChangeArrowheads="1"/>
                  </p:cNvSpPr>
                  <p:nvPr/>
                </p:nvSpPr>
                <p:spPr bwMode="auto">
                  <a:xfrm rot="10800000">
                    <a:off x="2638" y="1678"/>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184" name="Group 41"/>
                <p:cNvGrpSpPr>
                  <a:grpSpLocks/>
                </p:cNvGrpSpPr>
                <p:nvPr/>
              </p:nvGrpSpPr>
              <p:grpSpPr bwMode="auto">
                <a:xfrm rot="5400000">
                  <a:off x="2397" y="1252"/>
                  <a:ext cx="426" cy="2155"/>
                  <a:chOff x="2638" y="1678"/>
                  <a:chExt cx="426" cy="2155"/>
                </a:xfrm>
                <a:grpFill/>
              </p:grpSpPr>
              <p:sp>
                <p:nvSpPr>
                  <p:cNvPr id="185" name="AutoShape 42"/>
                  <p:cNvSpPr>
                    <a:spLocks noChangeArrowheads="1"/>
                  </p:cNvSpPr>
                  <p:nvPr/>
                </p:nvSpPr>
                <p:spPr bwMode="auto">
                  <a:xfrm>
                    <a:off x="2638" y="3549"/>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6" name="AutoShape 43"/>
                  <p:cNvSpPr>
                    <a:spLocks noChangeArrowheads="1"/>
                  </p:cNvSpPr>
                  <p:nvPr/>
                </p:nvSpPr>
                <p:spPr bwMode="auto">
                  <a:xfrm rot="10800000">
                    <a:off x="2638" y="1678"/>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168" name="Group 45"/>
              <p:cNvGrpSpPr>
                <a:grpSpLocks/>
              </p:cNvGrpSpPr>
              <p:nvPr/>
            </p:nvGrpSpPr>
            <p:grpSpPr bwMode="auto">
              <a:xfrm rot="1800000">
                <a:off x="1532" y="1253"/>
                <a:ext cx="2155" cy="2155"/>
                <a:chOff x="1532" y="1253"/>
                <a:chExt cx="2155" cy="2155"/>
              </a:xfrm>
              <a:grpFill/>
            </p:grpSpPr>
            <p:grpSp>
              <p:nvGrpSpPr>
                <p:cNvPr id="177" name="Group 46"/>
                <p:cNvGrpSpPr>
                  <a:grpSpLocks/>
                </p:cNvGrpSpPr>
                <p:nvPr/>
              </p:nvGrpSpPr>
              <p:grpSpPr bwMode="auto">
                <a:xfrm>
                  <a:off x="2396" y="1253"/>
                  <a:ext cx="426" cy="2155"/>
                  <a:chOff x="2638" y="1678"/>
                  <a:chExt cx="426" cy="2155"/>
                </a:xfrm>
                <a:grpFill/>
              </p:grpSpPr>
              <p:sp>
                <p:nvSpPr>
                  <p:cNvPr id="181" name="AutoShape 47"/>
                  <p:cNvSpPr>
                    <a:spLocks noChangeArrowheads="1"/>
                  </p:cNvSpPr>
                  <p:nvPr/>
                </p:nvSpPr>
                <p:spPr bwMode="auto">
                  <a:xfrm>
                    <a:off x="2638" y="3549"/>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2" name="AutoShape 48"/>
                  <p:cNvSpPr>
                    <a:spLocks noChangeArrowheads="1"/>
                  </p:cNvSpPr>
                  <p:nvPr/>
                </p:nvSpPr>
                <p:spPr bwMode="auto">
                  <a:xfrm rot="10800000">
                    <a:off x="2638" y="1678"/>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178" name="Group 49"/>
                <p:cNvGrpSpPr>
                  <a:grpSpLocks/>
                </p:cNvGrpSpPr>
                <p:nvPr/>
              </p:nvGrpSpPr>
              <p:grpSpPr bwMode="auto">
                <a:xfrm rot="5400000">
                  <a:off x="2397" y="1252"/>
                  <a:ext cx="426" cy="2155"/>
                  <a:chOff x="2638" y="1678"/>
                  <a:chExt cx="426" cy="2155"/>
                </a:xfrm>
                <a:grpFill/>
              </p:grpSpPr>
              <p:sp>
                <p:nvSpPr>
                  <p:cNvPr id="179" name="AutoShape 50"/>
                  <p:cNvSpPr>
                    <a:spLocks noChangeArrowheads="1"/>
                  </p:cNvSpPr>
                  <p:nvPr/>
                </p:nvSpPr>
                <p:spPr bwMode="auto">
                  <a:xfrm>
                    <a:off x="2638" y="3549"/>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0" name="AutoShape 51"/>
                  <p:cNvSpPr>
                    <a:spLocks noChangeArrowheads="1"/>
                  </p:cNvSpPr>
                  <p:nvPr/>
                </p:nvSpPr>
                <p:spPr bwMode="auto">
                  <a:xfrm rot="10800000">
                    <a:off x="2638" y="1678"/>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169" name="Group 52"/>
              <p:cNvGrpSpPr>
                <a:grpSpLocks/>
              </p:cNvGrpSpPr>
              <p:nvPr/>
            </p:nvGrpSpPr>
            <p:grpSpPr bwMode="auto">
              <a:xfrm rot="3600000">
                <a:off x="1532" y="1253"/>
                <a:ext cx="2155" cy="2155"/>
                <a:chOff x="1532" y="1253"/>
                <a:chExt cx="2155" cy="2155"/>
              </a:xfrm>
              <a:grpFill/>
            </p:grpSpPr>
            <p:grpSp>
              <p:nvGrpSpPr>
                <p:cNvPr id="171" name="Group 53"/>
                <p:cNvGrpSpPr>
                  <a:grpSpLocks/>
                </p:cNvGrpSpPr>
                <p:nvPr/>
              </p:nvGrpSpPr>
              <p:grpSpPr bwMode="auto">
                <a:xfrm>
                  <a:off x="2396" y="1253"/>
                  <a:ext cx="426" cy="2155"/>
                  <a:chOff x="2638" y="1678"/>
                  <a:chExt cx="426" cy="2155"/>
                </a:xfrm>
                <a:grpFill/>
              </p:grpSpPr>
              <p:sp>
                <p:nvSpPr>
                  <p:cNvPr id="175" name="AutoShape 54"/>
                  <p:cNvSpPr>
                    <a:spLocks noChangeArrowheads="1"/>
                  </p:cNvSpPr>
                  <p:nvPr/>
                </p:nvSpPr>
                <p:spPr bwMode="auto">
                  <a:xfrm>
                    <a:off x="2638" y="3549"/>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6" name="AutoShape 55"/>
                  <p:cNvSpPr>
                    <a:spLocks noChangeArrowheads="1"/>
                  </p:cNvSpPr>
                  <p:nvPr/>
                </p:nvSpPr>
                <p:spPr bwMode="auto">
                  <a:xfrm rot="10800000">
                    <a:off x="2638" y="1678"/>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172" name="Group 56"/>
                <p:cNvGrpSpPr>
                  <a:grpSpLocks/>
                </p:cNvGrpSpPr>
                <p:nvPr/>
              </p:nvGrpSpPr>
              <p:grpSpPr bwMode="auto">
                <a:xfrm rot="5400000">
                  <a:off x="2397" y="1252"/>
                  <a:ext cx="426" cy="2155"/>
                  <a:chOff x="2638" y="1678"/>
                  <a:chExt cx="426" cy="2155"/>
                </a:xfrm>
                <a:grpFill/>
              </p:grpSpPr>
              <p:sp>
                <p:nvSpPr>
                  <p:cNvPr id="173" name="AutoShape 57"/>
                  <p:cNvSpPr>
                    <a:spLocks noChangeArrowheads="1"/>
                  </p:cNvSpPr>
                  <p:nvPr/>
                </p:nvSpPr>
                <p:spPr bwMode="auto">
                  <a:xfrm>
                    <a:off x="2638" y="3549"/>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4" name="AutoShape 58"/>
                  <p:cNvSpPr>
                    <a:spLocks noChangeArrowheads="1"/>
                  </p:cNvSpPr>
                  <p:nvPr/>
                </p:nvSpPr>
                <p:spPr bwMode="auto">
                  <a:xfrm rot="10800000">
                    <a:off x="2638" y="1678"/>
                    <a:ext cx="426" cy="284"/>
                  </a:xfrm>
                  <a:custGeom>
                    <a:avLst/>
                    <a:gdLst>
                      <a:gd name="T0" fmla="*/ 373 w 21600"/>
                      <a:gd name="T1" fmla="*/ 142 h 21600"/>
                      <a:gd name="T2" fmla="*/ 213 w 21600"/>
                      <a:gd name="T3" fmla="*/ 284 h 21600"/>
                      <a:gd name="T4" fmla="*/ 53 w 21600"/>
                      <a:gd name="T5" fmla="*/ 142 h 21600"/>
                      <a:gd name="T6" fmla="*/ 213 w 21600"/>
                      <a:gd name="T7" fmla="*/ 0 h 21600"/>
                      <a:gd name="T8" fmla="*/ 0 60000 65536"/>
                      <a:gd name="T9" fmla="*/ 0 60000 65536"/>
                      <a:gd name="T10" fmla="*/ 0 60000 65536"/>
                      <a:gd name="T11" fmla="*/ 0 60000 65536"/>
                      <a:gd name="T12" fmla="*/ 4513 w 21600"/>
                      <a:gd name="T13" fmla="*/ 4487 h 21600"/>
                      <a:gd name="T14" fmla="*/ 17087 w 21600"/>
                      <a:gd name="T15" fmla="*/ 1711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sp>
            <p:nvSpPr>
              <p:cNvPr id="170" name="Oval 59"/>
              <p:cNvSpPr>
                <a:spLocks noChangeArrowheads="1"/>
              </p:cNvSpPr>
              <p:nvPr/>
            </p:nvSpPr>
            <p:spPr bwMode="auto">
              <a:xfrm>
                <a:off x="1691" y="1412"/>
                <a:ext cx="1836" cy="1836"/>
              </a:xfrm>
              <a:prstGeom prst="ellipse">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grpSp>
        <p:sp>
          <p:nvSpPr>
            <p:cNvPr id="166" name="Oval 61"/>
            <p:cNvSpPr>
              <a:spLocks noChangeArrowheads="1"/>
            </p:cNvSpPr>
            <p:nvPr/>
          </p:nvSpPr>
          <p:spPr bwMode="auto">
            <a:xfrm>
              <a:off x="2473" y="2195"/>
              <a:ext cx="272" cy="272"/>
            </a:xfrm>
            <a:prstGeom prst="ellipse">
              <a:avLst/>
            </a:prstGeom>
            <a:solidFill>
              <a:schemeClr val="bg1"/>
            </a:solid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grpSp>
      <p:grpSp>
        <p:nvGrpSpPr>
          <p:cNvPr id="189" name="Group 274"/>
          <p:cNvGrpSpPr>
            <a:grpSpLocks/>
          </p:cNvGrpSpPr>
          <p:nvPr/>
        </p:nvGrpSpPr>
        <p:grpSpPr bwMode="auto">
          <a:xfrm>
            <a:off x="5338927" y="4037219"/>
            <a:ext cx="2446158" cy="2446158"/>
            <a:chOff x="3630" y="2330"/>
            <a:chExt cx="1304" cy="1304"/>
          </a:xfrm>
          <a:solidFill>
            <a:schemeClr val="bg1">
              <a:lumMod val="85000"/>
            </a:schemeClr>
          </a:solidFill>
        </p:grpSpPr>
        <p:grpSp>
          <p:nvGrpSpPr>
            <p:cNvPr id="190" name="Group 275"/>
            <p:cNvGrpSpPr>
              <a:grpSpLocks/>
            </p:cNvGrpSpPr>
            <p:nvPr/>
          </p:nvGrpSpPr>
          <p:grpSpPr bwMode="auto">
            <a:xfrm>
              <a:off x="3630" y="2330"/>
              <a:ext cx="1304" cy="1304"/>
              <a:chOff x="3630" y="2330"/>
              <a:chExt cx="1304" cy="1304"/>
            </a:xfrm>
            <a:grpFill/>
          </p:grpSpPr>
          <p:sp>
            <p:nvSpPr>
              <p:cNvPr id="199" name="Rectangle 276"/>
              <p:cNvSpPr>
                <a:spLocks noChangeArrowheads="1"/>
              </p:cNvSpPr>
              <p:nvPr/>
            </p:nvSpPr>
            <p:spPr bwMode="auto">
              <a:xfrm>
                <a:off x="4211" y="2330"/>
                <a:ext cx="142" cy="1304"/>
              </a:xfrm>
              <a:prstGeom prst="rect">
                <a:avLst/>
              </a:pr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sp>
            <p:nvSpPr>
              <p:cNvPr id="200" name="Rectangle 277"/>
              <p:cNvSpPr>
                <a:spLocks noChangeArrowheads="1"/>
              </p:cNvSpPr>
              <p:nvPr/>
            </p:nvSpPr>
            <p:spPr bwMode="auto">
              <a:xfrm rot="5400000">
                <a:off x="4211" y="2330"/>
                <a:ext cx="142" cy="1304"/>
              </a:xfrm>
              <a:prstGeom prst="rect">
                <a:avLst/>
              </a:pr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grpSp>
        <p:grpSp>
          <p:nvGrpSpPr>
            <p:cNvPr id="191" name="Group 278"/>
            <p:cNvGrpSpPr>
              <a:grpSpLocks/>
            </p:cNvGrpSpPr>
            <p:nvPr/>
          </p:nvGrpSpPr>
          <p:grpSpPr bwMode="auto">
            <a:xfrm rot="1800000">
              <a:off x="3630" y="2330"/>
              <a:ext cx="1304" cy="1304"/>
              <a:chOff x="3630" y="2330"/>
              <a:chExt cx="1304" cy="1304"/>
            </a:xfrm>
            <a:grpFill/>
          </p:grpSpPr>
          <p:sp>
            <p:nvSpPr>
              <p:cNvPr id="197" name="Rectangle 279"/>
              <p:cNvSpPr>
                <a:spLocks noChangeArrowheads="1"/>
              </p:cNvSpPr>
              <p:nvPr/>
            </p:nvSpPr>
            <p:spPr bwMode="auto">
              <a:xfrm>
                <a:off x="4211" y="2330"/>
                <a:ext cx="142" cy="1304"/>
              </a:xfrm>
              <a:prstGeom prst="rect">
                <a:avLst/>
              </a:pr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sp>
            <p:nvSpPr>
              <p:cNvPr id="198" name="Rectangle 280"/>
              <p:cNvSpPr>
                <a:spLocks noChangeArrowheads="1"/>
              </p:cNvSpPr>
              <p:nvPr/>
            </p:nvSpPr>
            <p:spPr bwMode="auto">
              <a:xfrm rot="5400000">
                <a:off x="4211" y="2330"/>
                <a:ext cx="142" cy="1304"/>
              </a:xfrm>
              <a:prstGeom prst="rect">
                <a:avLst/>
              </a:pr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grpSp>
        <p:grpSp>
          <p:nvGrpSpPr>
            <p:cNvPr id="192" name="Group 281"/>
            <p:cNvGrpSpPr>
              <a:grpSpLocks/>
            </p:cNvGrpSpPr>
            <p:nvPr/>
          </p:nvGrpSpPr>
          <p:grpSpPr bwMode="auto">
            <a:xfrm rot="3600000">
              <a:off x="3630" y="2330"/>
              <a:ext cx="1304" cy="1304"/>
              <a:chOff x="3630" y="2330"/>
              <a:chExt cx="1304" cy="1304"/>
            </a:xfrm>
            <a:grpFill/>
          </p:grpSpPr>
          <p:sp>
            <p:nvSpPr>
              <p:cNvPr id="195" name="Rectangle 282"/>
              <p:cNvSpPr>
                <a:spLocks noChangeArrowheads="1"/>
              </p:cNvSpPr>
              <p:nvPr/>
            </p:nvSpPr>
            <p:spPr bwMode="auto">
              <a:xfrm>
                <a:off x="4211" y="2330"/>
                <a:ext cx="142" cy="1304"/>
              </a:xfrm>
              <a:prstGeom prst="rect">
                <a:avLst/>
              </a:pr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sp>
            <p:nvSpPr>
              <p:cNvPr id="196" name="Rectangle 283"/>
              <p:cNvSpPr>
                <a:spLocks noChangeArrowheads="1"/>
              </p:cNvSpPr>
              <p:nvPr/>
            </p:nvSpPr>
            <p:spPr bwMode="auto">
              <a:xfrm rot="5400000">
                <a:off x="4211" y="2330"/>
                <a:ext cx="142" cy="1304"/>
              </a:xfrm>
              <a:prstGeom prst="rect">
                <a:avLst/>
              </a:pr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grpSp>
        <p:sp>
          <p:nvSpPr>
            <p:cNvPr id="193" name="Oval 284"/>
            <p:cNvSpPr>
              <a:spLocks noChangeArrowheads="1"/>
            </p:cNvSpPr>
            <p:nvPr/>
          </p:nvSpPr>
          <p:spPr bwMode="auto">
            <a:xfrm>
              <a:off x="3687" y="2386"/>
              <a:ext cx="1191" cy="1191"/>
            </a:xfrm>
            <a:prstGeom prst="ellipse">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sp>
          <p:nvSpPr>
            <p:cNvPr id="194" name="Oval 285"/>
            <p:cNvSpPr>
              <a:spLocks noChangeArrowheads="1"/>
            </p:cNvSpPr>
            <p:nvPr/>
          </p:nvSpPr>
          <p:spPr bwMode="auto">
            <a:xfrm>
              <a:off x="3886" y="2587"/>
              <a:ext cx="792" cy="790"/>
            </a:xfrm>
            <a:prstGeom prst="ellipse">
              <a:avLst/>
            </a:prstGeom>
            <a:solidFill>
              <a:schemeClr val="bg1"/>
            </a:solid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grpSp>
      <p:grpSp>
        <p:nvGrpSpPr>
          <p:cNvPr id="201" name="Group 15"/>
          <p:cNvGrpSpPr>
            <a:grpSpLocks/>
          </p:cNvGrpSpPr>
          <p:nvPr/>
        </p:nvGrpSpPr>
        <p:grpSpPr bwMode="auto">
          <a:xfrm>
            <a:off x="6075665" y="899492"/>
            <a:ext cx="3418839" cy="3418839"/>
            <a:chOff x="1958" y="2047"/>
            <a:chExt cx="1247" cy="1247"/>
          </a:xfrm>
          <a:solidFill>
            <a:schemeClr val="bg1">
              <a:lumMod val="85000"/>
            </a:schemeClr>
          </a:solidFill>
        </p:grpSpPr>
        <p:grpSp>
          <p:nvGrpSpPr>
            <p:cNvPr id="202" name="Group 9"/>
            <p:cNvGrpSpPr>
              <a:grpSpLocks/>
            </p:cNvGrpSpPr>
            <p:nvPr/>
          </p:nvGrpSpPr>
          <p:grpSpPr bwMode="auto">
            <a:xfrm>
              <a:off x="1958" y="2047"/>
              <a:ext cx="1247" cy="1247"/>
              <a:chOff x="1958" y="2047"/>
              <a:chExt cx="1247" cy="1247"/>
            </a:xfrm>
            <a:grpFill/>
          </p:grpSpPr>
          <p:sp>
            <p:nvSpPr>
              <p:cNvPr id="208" name="Rectangle 7"/>
              <p:cNvSpPr>
                <a:spLocks noChangeArrowheads="1"/>
              </p:cNvSpPr>
              <p:nvPr/>
            </p:nvSpPr>
            <p:spPr bwMode="auto">
              <a:xfrm>
                <a:off x="2440" y="2047"/>
                <a:ext cx="283" cy="1247"/>
              </a:xfrm>
              <a:prstGeom prst="rect">
                <a:avLst/>
              </a:pr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9" name="Rectangle 8"/>
              <p:cNvSpPr>
                <a:spLocks noChangeArrowheads="1"/>
              </p:cNvSpPr>
              <p:nvPr/>
            </p:nvSpPr>
            <p:spPr bwMode="auto">
              <a:xfrm rot="5400000">
                <a:off x="2440" y="2047"/>
                <a:ext cx="283" cy="1247"/>
              </a:xfrm>
              <a:prstGeom prst="rect">
                <a:avLst/>
              </a:pr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203" name="Group 10"/>
            <p:cNvGrpSpPr>
              <a:grpSpLocks/>
            </p:cNvGrpSpPr>
            <p:nvPr/>
          </p:nvGrpSpPr>
          <p:grpSpPr bwMode="auto">
            <a:xfrm rot="2700000">
              <a:off x="1958" y="2047"/>
              <a:ext cx="1247" cy="1247"/>
              <a:chOff x="1958" y="2047"/>
              <a:chExt cx="1247" cy="1247"/>
            </a:xfrm>
            <a:grpFill/>
          </p:grpSpPr>
          <p:sp>
            <p:nvSpPr>
              <p:cNvPr id="206" name="Rectangle 11"/>
              <p:cNvSpPr>
                <a:spLocks noChangeArrowheads="1"/>
              </p:cNvSpPr>
              <p:nvPr/>
            </p:nvSpPr>
            <p:spPr bwMode="auto">
              <a:xfrm>
                <a:off x="2440" y="2047"/>
                <a:ext cx="283" cy="1247"/>
              </a:xfrm>
              <a:prstGeom prst="rect">
                <a:avLst/>
              </a:pr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7" name="Rectangle 12"/>
              <p:cNvSpPr>
                <a:spLocks noChangeArrowheads="1"/>
              </p:cNvSpPr>
              <p:nvPr/>
            </p:nvSpPr>
            <p:spPr bwMode="auto">
              <a:xfrm rot="5400000">
                <a:off x="2440" y="2047"/>
                <a:ext cx="283" cy="1247"/>
              </a:xfrm>
              <a:prstGeom prst="rect">
                <a:avLst/>
              </a:prstGeom>
              <a:grp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204" name="Oval 13"/>
            <p:cNvSpPr>
              <a:spLocks noChangeArrowheads="1"/>
            </p:cNvSpPr>
            <p:nvPr/>
          </p:nvSpPr>
          <p:spPr bwMode="auto">
            <a:xfrm>
              <a:off x="2056" y="2146"/>
              <a:ext cx="1050" cy="1048"/>
            </a:xfrm>
            <a:prstGeom prst="ellipse">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 name="Oval 14"/>
            <p:cNvSpPr>
              <a:spLocks noChangeArrowheads="1"/>
            </p:cNvSpPr>
            <p:nvPr/>
          </p:nvSpPr>
          <p:spPr bwMode="auto">
            <a:xfrm>
              <a:off x="2392" y="2481"/>
              <a:ext cx="378" cy="378"/>
            </a:xfrm>
            <a:prstGeom prst="ellipse">
              <a:avLst/>
            </a:prstGeom>
            <a:solidFill>
              <a:schemeClr val="bg1"/>
            </a:solid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210" name="テキスト ボックス 209"/>
          <p:cNvSpPr txBox="1"/>
          <p:nvPr/>
        </p:nvSpPr>
        <p:spPr>
          <a:xfrm>
            <a:off x="1240272" y="1185268"/>
            <a:ext cx="1800493" cy="369332"/>
          </a:xfrm>
          <a:prstGeom prst="rect">
            <a:avLst/>
          </a:prstGeom>
          <a:noFill/>
        </p:spPr>
        <p:txBody>
          <a:bodyPr wrap="none" rtlCol="0">
            <a:spAutoFit/>
          </a:bodyPr>
          <a:lstStyle/>
          <a:p>
            <a:r>
              <a:rPr lang="ja-JP" altLang="en-US" b="1" dirty="0">
                <a:solidFill>
                  <a:srgbClr val="002060"/>
                </a:solidFill>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b="1" dirty="0" smtClean="0">
                <a:solidFill>
                  <a:srgbClr val="002060"/>
                </a:solidFill>
                <a:latin typeface="メイリオ" panose="020B0604030504040204" pitchFamily="50" charset="-128"/>
                <a:ea typeface="メイリオ" panose="020B0604030504040204" pitchFamily="50" charset="-128"/>
                <a:cs typeface="メイリオ" panose="020B0604030504040204" pitchFamily="50" charset="-128"/>
              </a:rPr>
              <a:t>文タイトル</a:t>
            </a:r>
            <a:endParaRPr kumimoji="1" lang="ja-JP" altLang="en-US" b="1" dirty="0">
              <a:solidFill>
                <a:srgbClr val="00206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11" name="テキスト ボックス 210"/>
          <p:cNvSpPr txBox="1"/>
          <p:nvPr/>
        </p:nvSpPr>
        <p:spPr>
          <a:xfrm>
            <a:off x="865220" y="1568651"/>
            <a:ext cx="2510618" cy="1569660"/>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説明文説明文説明文説明文説明文説明文説明文説明文説明文説明文説明文説明文説明文説明文説明文説明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endParaRPr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12" name="テキスト ボックス 211"/>
          <p:cNvSpPr txBox="1"/>
          <p:nvPr/>
        </p:nvSpPr>
        <p:spPr>
          <a:xfrm>
            <a:off x="3118947" y="3875503"/>
            <a:ext cx="1800493" cy="369332"/>
          </a:xfrm>
          <a:prstGeom prst="rect">
            <a:avLst/>
          </a:prstGeom>
          <a:noFill/>
        </p:spPr>
        <p:txBody>
          <a:bodyPr wrap="none" rtlCol="0">
            <a:spAutoFit/>
          </a:bodyPr>
          <a:lstStyle/>
          <a:p>
            <a:r>
              <a:rPr lang="ja-JP" altLang="en-US" b="1" dirty="0">
                <a:solidFill>
                  <a:srgbClr val="002060"/>
                </a:solidFill>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b="1" dirty="0" smtClean="0">
                <a:solidFill>
                  <a:srgbClr val="002060"/>
                </a:solidFill>
                <a:latin typeface="メイリオ" panose="020B0604030504040204" pitchFamily="50" charset="-128"/>
                <a:ea typeface="メイリオ" panose="020B0604030504040204" pitchFamily="50" charset="-128"/>
                <a:cs typeface="メイリオ" panose="020B0604030504040204" pitchFamily="50" charset="-128"/>
              </a:rPr>
              <a:t>文タイトル</a:t>
            </a:r>
            <a:endParaRPr kumimoji="1" lang="ja-JP" altLang="en-US" b="1" dirty="0">
              <a:solidFill>
                <a:srgbClr val="00206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13" name="テキスト ボックス 212"/>
          <p:cNvSpPr txBox="1"/>
          <p:nvPr/>
        </p:nvSpPr>
        <p:spPr>
          <a:xfrm>
            <a:off x="2743895" y="4258886"/>
            <a:ext cx="2510618" cy="1569660"/>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説明文説明文説明文説明文説明文説明文説明文説明文説明文説明文説明文説明文説明文説明文説明文説明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endParaRPr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14" name="テキスト ボックス 213"/>
          <p:cNvSpPr txBox="1"/>
          <p:nvPr/>
        </p:nvSpPr>
        <p:spPr>
          <a:xfrm>
            <a:off x="5681748" y="4410066"/>
            <a:ext cx="1800493" cy="369332"/>
          </a:xfrm>
          <a:prstGeom prst="rect">
            <a:avLst/>
          </a:prstGeom>
          <a:noFill/>
        </p:spPr>
        <p:txBody>
          <a:bodyPr wrap="none" rtlCol="0">
            <a:spAutoFit/>
          </a:bodyPr>
          <a:lstStyle/>
          <a:p>
            <a:r>
              <a:rPr lang="ja-JP" altLang="en-US" b="1" dirty="0">
                <a:solidFill>
                  <a:srgbClr val="002060"/>
                </a:solidFill>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b="1" dirty="0" smtClean="0">
                <a:solidFill>
                  <a:srgbClr val="002060"/>
                </a:solidFill>
                <a:latin typeface="メイリオ" panose="020B0604030504040204" pitchFamily="50" charset="-128"/>
                <a:ea typeface="メイリオ" panose="020B0604030504040204" pitchFamily="50" charset="-128"/>
                <a:cs typeface="メイリオ" panose="020B0604030504040204" pitchFamily="50" charset="-128"/>
              </a:rPr>
              <a:t>文タイトル</a:t>
            </a:r>
            <a:endParaRPr kumimoji="1" lang="ja-JP" altLang="en-US" b="1" dirty="0">
              <a:solidFill>
                <a:srgbClr val="00206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15" name="テキスト ボックス 214"/>
          <p:cNvSpPr txBox="1"/>
          <p:nvPr/>
        </p:nvSpPr>
        <p:spPr>
          <a:xfrm>
            <a:off x="5306696" y="4793449"/>
            <a:ext cx="2510618" cy="1569660"/>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説明文説明文説明文説明文説明文説明文説明文説明文説明文説明文説明文説明文説明文説明文説明文説明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endParaRPr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16" name="テキスト ボックス 215"/>
          <p:cNvSpPr txBox="1"/>
          <p:nvPr/>
        </p:nvSpPr>
        <p:spPr>
          <a:xfrm>
            <a:off x="6884838" y="1548388"/>
            <a:ext cx="1800493" cy="369332"/>
          </a:xfrm>
          <a:prstGeom prst="rect">
            <a:avLst/>
          </a:prstGeom>
          <a:noFill/>
        </p:spPr>
        <p:txBody>
          <a:bodyPr wrap="none" rtlCol="0">
            <a:spAutoFit/>
          </a:bodyPr>
          <a:lstStyle/>
          <a:p>
            <a:r>
              <a:rPr lang="ja-JP" altLang="en-US" b="1" dirty="0">
                <a:solidFill>
                  <a:srgbClr val="002060"/>
                </a:solidFill>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b="1" dirty="0" smtClean="0">
                <a:solidFill>
                  <a:srgbClr val="002060"/>
                </a:solidFill>
                <a:latin typeface="メイリオ" panose="020B0604030504040204" pitchFamily="50" charset="-128"/>
                <a:ea typeface="メイリオ" panose="020B0604030504040204" pitchFamily="50" charset="-128"/>
                <a:cs typeface="メイリオ" panose="020B0604030504040204" pitchFamily="50" charset="-128"/>
              </a:rPr>
              <a:t>文タイトル</a:t>
            </a:r>
            <a:endParaRPr kumimoji="1" lang="ja-JP" altLang="en-US" b="1" dirty="0">
              <a:solidFill>
                <a:srgbClr val="00206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17" name="テキスト ボックス 216"/>
          <p:cNvSpPr txBox="1"/>
          <p:nvPr/>
        </p:nvSpPr>
        <p:spPr>
          <a:xfrm>
            <a:off x="6509786" y="1931771"/>
            <a:ext cx="2510618" cy="1569660"/>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説明文説明文説明文説明文説明文説明文説明文説明文説明文説明文説明文説明文説明文説明文説明文説明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a:t>
            </a:r>
            <a:endParaRPr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環状矢印 1"/>
          <p:cNvSpPr/>
          <p:nvPr/>
        </p:nvSpPr>
        <p:spPr bwMode="auto">
          <a:xfrm rot="2700000" flipV="1">
            <a:off x="1429372" y="3248181"/>
            <a:ext cx="1462994" cy="1462994"/>
          </a:xfrm>
          <a:prstGeom prst="circularArrow">
            <a:avLst>
              <a:gd name="adj1" fmla="val 12500"/>
              <a:gd name="adj2" fmla="val 1142319"/>
              <a:gd name="adj3" fmla="val 20457681"/>
              <a:gd name="adj4" fmla="val 15167067"/>
              <a:gd name="adj5" fmla="val 12500"/>
            </a:avLst>
          </a:prstGeom>
          <a:solidFill>
            <a:srgbClr val="FFC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ＭＳ Ｐゴシック" pitchFamily="50" charset="-128"/>
            </a:endParaRPr>
          </a:p>
        </p:txBody>
      </p:sp>
      <p:sp>
        <p:nvSpPr>
          <p:cNvPr id="219" name="環状矢印 218"/>
          <p:cNvSpPr/>
          <p:nvPr/>
        </p:nvSpPr>
        <p:spPr bwMode="auto">
          <a:xfrm>
            <a:off x="4388654" y="3505682"/>
            <a:ext cx="1462994" cy="1462994"/>
          </a:xfrm>
          <a:prstGeom prst="circularArrow">
            <a:avLst>
              <a:gd name="adj1" fmla="val 12500"/>
              <a:gd name="adj2" fmla="val 1142319"/>
              <a:gd name="adj3" fmla="val 20457681"/>
              <a:gd name="adj4" fmla="val 15167067"/>
              <a:gd name="adj5" fmla="val 12500"/>
            </a:avLst>
          </a:prstGeom>
          <a:solidFill>
            <a:srgbClr val="FFC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ＭＳ Ｐゴシック" pitchFamily="50" charset="-128"/>
            </a:endParaRPr>
          </a:p>
        </p:txBody>
      </p:sp>
      <p:sp>
        <p:nvSpPr>
          <p:cNvPr id="221" name="環状矢印 220"/>
          <p:cNvSpPr/>
          <p:nvPr/>
        </p:nvSpPr>
        <p:spPr bwMode="auto">
          <a:xfrm rot="900000" flipV="1">
            <a:off x="7415774" y="3387366"/>
            <a:ext cx="1462994" cy="1462994"/>
          </a:xfrm>
          <a:prstGeom prst="circularArrow">
            <a:avLst>
              <a:gd name="adj1" fmla="val 12500"/>
              <a:gd name="adj2" fmla="val 1142319"/>
              <a:gd name="adj3" fmla="val 20457681"/>
              <a:gd name="adj4" fmla="val 15167067"/>
              <a:gd name="adj5" fmla="val 12500"/>
            </a:avLst>
          </a:prstGeom>
          <a:solidFill>
            <a:srgbClr val="FFC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ＭＳ Ｐゴシック" pitchFamily="50" charset="-128"/>
            </a:endParaRPr>
          </a:p>
        </p:txBody>
      </p:sp>
    </p:spTree>
    <p:extLst>
      <p:ext uri="{BB962C8B-B14F-4D97-AF65-F5344CB8AC3E}">
        <p14:creationId xmlns:p14="http://schemas.microsoft.com/office/powerpoint/2010/main" val="21468936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グループ化 7"/>
          <p:cNvGrpSpPr/>
          <p:nvPr/>
        </p:nvGrpSpPr>
        <p:grpSpPr>
          <a:xfrm>
            <a:off x="5970443" y="720380"/>
            <a:ext cx="3645407" cy="3646386"/>
            <a:chOff x="2747752" y="1178750"/>
            <a:chExt cx="3645407" cy="3646386"/>
          </a:xfrm>
          <a:solidFill>
            <a:schemeClr val="bg1">
              <a:lumMod val="85000"/>
            </a:schemeClr>
          </a:solidFill>
        </p:grpSpPr>
        <p:grpSp>
          <p:nvGrpSpPr>
            <p:cNvPr id="75" name="グループ化 74"/>
            <p:cNvGrpSpPr/>
            <p:nvPr/>
          </p:nvGrpSpPr>
          <p:grpSpPr>
            <a:xfrm rot="1800000">
              <a:off x="2747753" y="1179730"/>
              <a:ext cx="3645406" cy="3645405"/>
              <a:chOff x="2747755" y="1178750"/>
              <a:chExt cx="3645406" cy="3645405"/>
            </a:xfrm>
            <a:grpFill/>
          </p:grpSpPr>
          <p:grpSp>
            <p:nvGrpSpPr>
              <p:cNvPr id="76" name="グループ化 75"/>
              <p:cNvGrpSpPr/>
              <p:nvPr/>
            </p:nvGrpSpPr>
            <p:grpSpPr>
              <a:xfrm>
                <a:off x="2747755" y="1178750"/>
                <a:ext cx="3645405" cy="3645405"/>
                <a:chOff x="2747755" y="1178750"/>
                <a:chExt cx="3645405" cy="3645405"/>
              </a:xfrm>
              <a:grpFill/>
            </p:grpSpPr>
            <p:grpSp>
              <p:nvGrpSpPr>
                <p:cNvPr id="84" name="グループ化 83"/>
                <p:cNvGrpSpPr/>
                <p:nvPr/>
              </p:nvGrpSpPr>
              <p:grpSpPr>
                <a:xfrm>
                  <a:off x="4457944" y="1178750"/>
                  <a:ext cx="225026" cy="3645405"/>
                  <a:chOff x="4457944" y="1178750"/>
                  <a:chExt cx="225026" cy="3645405"/>
                </a:xfrm>
                <a:grpFill/>
              </p:grpSpPr>
              <p:sp>
                <p:nvSpPr>
                  <p:cNvPr id="88" name="台形 87"/>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89" name="台形 88"/>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nvGrpSpPr>
                <p:cNvPr id="85" name="グループ化 84"/>
                <p:cNvGrpSpPr/>
                <p:nvPr/>
              </p:nvGrpSpPr>
              <p:grpSpPr>
                <a:xfrm rot="5400000">
                  <a:off x="4457945" y="1179730"/>
                  <a:ext cx="225026" cy="3645405"/>
                  <a:chOff x="4457944" y="1178750"/>
                  <a:chExt cx="225026" cy="3645405"/>
                </a:xfrm>
                <a:grpFill/>
              </p:grpSpPr>
              <p:sp>
                <p:nvSpPr>
                  <p:cNvPr id="86" name="台形 85"/>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87" name="台形 86"/>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grpSp>
            <p:nvGrpSpPr>
              <p:cNvPr id="77" name="グループ化 76"/>
              <p:cNvGrpSpPr/>
              <p:nvPr/>
            </p:nvGrpSpPr>
            <p:grpSpPr>
              <a:xfrm rot="900000">
                <a:off x="2747756" y="1178750"/>
                <a:ext cx="3645405" cy="3645405"/>
                <a:chOff x="2747755" y="1178750"/>
                <a:chExt cx="3645405" cy="3645405"/>
              </a:xfrm>
              <a:grpFill/>
            </p:grpSpPr>
            <p:grpSp>
              <p:nvGrpSpPr>
                <p:cNvPr id="78" name="グループ化 77"/>
                <p:cNvGrpSpPr/>
                <p:nvPr/>
              </p:nvGrpSpPr>
              <p:grpSpPr>
                <a:xfrm>
                  <a:off x="4457944" y="1178750"/>
                  <a:ext cx="225026" cy="3645405"/>
                  <a:chOff x="4457944" y="1178750"/>
                  <a:chExt cx="225026" cy="3645405"/>
                </a:xfrm>
                <a:grpFill/>
              </p:grpSpPr>
              <p:sp>
                <p:nvSpPr>
                  <p:cNvPr id="82" name="台形 81"/>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83" name="台形 82"/>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nvGrpSpPr>
                <p:cNvPr id="79" name="グループ化 78"/>
                <p:cNvGrpSpPr/>
                <p:nvPr/>
              </p:nvGrpSpPr>
              <p:grpSpPr>
                <a:xfrm rot="5400000">
                  <a:off x="4457945" y="1179730"/>
                  <a:ext cx="225026" cy="3645405"/>
                  <a:chOff x="4457944" y="1178750"/>
                  <a:chExt cx="225026" cy="3645405"/>
                </a:xfrm>
                <a:grpFill/>
              </p:grpSpPr>
              <p:sp>
                <p:nvSpPr>
                  <p:cNvPr id="80" name="台形 79"/>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81" name="台形 80"/>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grpSp>
        <p:grpSp>
          <p:nvGrpSpPr>
            <p:cNvPr id="90" name="グループ化 89"/>
            <p:cNvGrpSpPr/>
            <p:nvPr/>
          </p:nvGrpSpPr>
          <p:grpSpPr>
            <a:xfrm rot="3600000">
              <a:off x="2747752" y="1179730"/>
              <a:ext cx="3645406" cy="3645405"/>
              <a:chOff x="2747755" y="1178750"/>
              <a:chExt cx="3645406" cy="3645405"/>
            </a:xfrm>
            <a:grpFill/>
          </p:grpSpPr>
          <p:grpSp>
            <p:nvGrpSpPr>
              <p:cNvPr id="91" name="グループ化 90"/>
              <p:cNvGrpSpPr/>
              <p:nvPr/>
            </p:nvGrpSpPr>
            <p:grpSpPr>
              <a:xfrm>
                <a:off x="2747755" y="1178750"/>
                <a:ext cx="3645405" cy="3645405"/>
                <a:chOff x="2747755" y="1178750"/>
                <a:chExt cx="3645405" cy="3645405"/>
              </a:xfrm>
              <a:grpFill/>
            </p:grpSpPr>
            <p:grpSp>
              <p:nvGrpSpPr>
                <p:cNvPr id="99" name="グループ化 98"/>
                <p:cNvGrpSpPr/>
                <p:nvPr/>
              </p:nvGrpSpPr>
              <p:grpSpPr>
                <a:xfrm>
                  <a:off x="4457944" y="1178750"/>
                  <a:ext cx="225026" cy="3645405"/>
                  <a:chOff x="4457944" y="1178750"/>
                  <a:chExt cx="225026" cy="3645405"/>
                </a:xfrm>
                <a:grpFill/>
              </p:grpSpPr>
              <p:sp>
                <p:nvSpPr>
                  <p:cNvPr id="103" name="台形 102"/>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104" name="台形 103"/>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nvGrpSpPr>
                <p:cNvPr id="100" name="グループ化 99"/>
                <p:cNvGrpSpPr/>
                <p:nvPr/>
              </p:nvGrpSpPr>
              <p:grpSpPr>
                <a:xfrm rot="5400000">
                  <a:off x="4457945" y="1179730"/>
                  <a:ext cx="225026" cy="3645405"/>
                  <a:chOff x="4457944" y="1178750"/>
                  <a:chExt cx="225026" cy="3645405"/>
                </a:xfrm>
                <a:grpFill/>
              </p:grpSpPr>
              <p:sp>
                <p:nvSpPr>
                  <p:cNvPr id="101" name="台形 100"/>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102" name="台形 101"/>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grpSp>
            <p:nvGrpSpPr>
              <p:cNvPr id="92" name="グループ化 91"/>
              <p:cNvGrpSpPr/>
              <p:nvPr/>
            </p:nvGrpSpPr>
            <p:grpSpPr>
              <a:xfrm rot="900000">
                <a:off x="2747756" y="1178750"/>
                <a:ext cx="3645405" cy="3645405"/>
                <a:chOff x="2747755" y="1178750"/>
                <a:chExt cx="3645405" cy="3645405"/>
              </a:xfrm>
              <a:grpFill/>
            </p:grpSpPr>
            <p:grpSp>
              <p:nvGrpSpPr>
                <p:cNvPr id="93" name="グループ化 92"/>
                <p:cNvGrpSpPr/>
                <p:nvPr/>
              </p:nvGrpSpPr>
              <p:grpSpPr>
                <a:xfrm>
                  <a:off x="4457944" y="1178750"/>
                  <a:ext cx="225026" cy="3645405"/>
                  <a:chOff x="4457944" y="1178750"/>
                  <a:chExt cx="225026" cy="3645405"/>
                </a:xfrm>
                <a:grpFill/>
              </p:grpSpPr>
              <p:sp>
                <p:nvSpPr>
                  <p:cNvPr id="97" name="台形 96"/>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98" name="台形 97"/>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nvGrpSpPr>
                <p:cNvPr id="94" name="グループ化 93"/>
                <p:cNvGrpSpPr/>
                <p:nvPr/>
              </p:nvGrpSpPr>
              <p:grpSpPr>
                <a:xfrm rot="5400000">
                  <a:off x="4457945" y="1179730"/>
                  <a:ext cx="225026" cy="3645405"/>
                  <a:chOff x="4457944" y="1178750"/>
                  <a:chExt cx="225026" cy="3645405"/>
                </a:xfrm>
                <a:grpFill/>
              </p:grpSpPr>
              <p:sp>
                <p:nvSpPr>
                  <p:cNvPr id="95" name="台形 94"/>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96" name="台形 95"/>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grpSp>
        <p:grpSp>
          <p:nvGrpSpPr>
            <p:cNvPr id="7" name="グループ化 6"/>
            <p:cNvGrpSpPr/>
            <p:nvPr/>
          </p:nvGrpSpPr>
          <p:grpSpPr>
            <a:xfrm>
              <a:off x="2747753" y="1178750"/>
              <a:ext cx="3645406" cy="3645405"/>
              <a:chOff x="2747753" y="1178750"/>
              <a:chExt cx="3645406" cy="3645405"/>
            </a:xfrm>
            <a:grpFill/>
          </p:grpSpPr>
          <p:grpSp>
            <p:nvGrpSpPr>
              <p:cNvPr id="5" name="グループ化 4"/>
              <p:cNvGrpSpPr/>
              <p:nvPr/>
            </p:nvGrpSpPr>
            <p:grpSpPr>
              <a:xfrm>
                <a:off x="2747753" y="1178750"/>
                <a:ext cx="3645406" cy="3645405"/>
                <a:chOff x="2747755" y="1178750"/>
                <a:chExt cx="3645406" cy="3645405"/>
              </a:xfrm>
              <a:grpFill/>
            </p:grpSpPr>
            <p:grpSp>
              <p:nvGrpSpPr>
                <p:cNvPr id="4" name="グループ化 3"/>
                <p:cNvGrpSpPr/>
                <p:nvPr/>
              </p:nvGrpSpPr>
              <p:grpSpPr>
                <a:xfrm>
                  <a:off x="2747755" y="1178750"/>
                  <a:ext cx="3645405" cy="3645405"/>
                  <a:chOff x="2747755" y="1178750"/>
                  <a:chExt cx="3645405" cy="3645405"/>
                </a:xfrm>
                <a:grpFill/>
              </p:grpSpPr>
              <p:grpSp>
                <p:nvGrpSpPr>
                  <p:cNvPr id="3" name="グループ化 2"/>
                  <p:cNvGrpSpPr/>
                  <p:nvPr/>
                </p:nvGrpSpPr>
                <p:grpSpPr>
                  <a:xfrm>
                    <a:off x="4457944" y="1178750"/>
                    <a:ext cx="225026" cy="3645405"/>
                    <a:chOff x="4457944" y="1178750"/>
                    <a:chExt cx="225026" cy="3645405"/>
                  </a:xfrm>
                  <a:grpFill/>
                </p:grpSpPr>
                <p:sp>
                  <p:nvSpPr>
                    <p:cNvPr id="2" name="台形 1"/>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61" name="台形 60"/>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nvGrpSpPr>
                  <p:cNvPr id="63" name="グループ化 62"/>
                  <p:cNvGrpSpPr/>
                  <p:nvPr/>
                </p:nvGrpSpPr>
                <p:grpSpPr>
                  <a:xfrm rot="5400000">
                    <a:off x="4457945" y="1179730"/>
                    <a:ext cx="225026" cy="3645405"/>
                    <a:chOff x="4457944" y="1178750"/>
                    <a:chExt cx="225026" cy="3645405"/>
                  </a:xfrm>
                  <a:grpFill/>
                </p:grpSpPr>
                <p:sp>
                  <p:nvSpPr>
                    <p:cNvPr id="64" name="台形 63"/>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65" name="台形 64"/>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grpSp>
              <p:nvGrpSpPr>
                <p:cNvPr id="67" name="グループ化 66"/>
                <p:cNvGrpSpPr/>
                <p:nvPr/>
              </p:nvGrpSpPr>
              <p:grpSpPr>
                <a:xfrm rot="900000">
                  <a:off x="2747756" y="1178750"/>
                  <a:ext cx="3645405" cy="3645405"/>
                  <a:chOff x="2747755" y="1178750"/>
                  <a:chExt cx="3645405" cy="3645405"/>
                </a:xfrm>
                <a:grpFill/>
              </p:grpSpPr>
              <p:grpSp>
                <p:nvGrpSpPr>
                  <p:cNvPr id="68" name="グループ化 67"/>
                  <p:cNvGrpSpPr/>
                  <p:nvPr/>
                </p:nvGrpSpPr>
                <p:grpSpPr>
                  <a:xfrm>
                    <a:off x="4457944" y="1178750"/>
                    <a:ext cx="225026" cy="3645405"/>
                    <a:chOff x="4457944" y="1178750"/>
                    <a:chExt cx="225026" cy="3645405"/>
                  </a:xfrm>
                  <a:grpFill/>
                </p:grpSpPr>
                <p:sp>
                  <p:nvSpPr>
                    <p:cNvPr id="72" name="台形 71"/>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73" name="台形 72"/>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nvGrpSpPr>
                  <p:cNvPr id="69" name="グループ化 68"/>
                  <p:cNvGrpSpPr/>
                  <p:nvPr/>
                </p:nvGrpSpPr>
                <p:grpSpPr>
                  <a:xfrm rot="5400000">
                    <a:off x="4457945" y="1179730"/>
                    <a:ext cx="225026" cy="3645405"/>
                    <a:chOff x="4457944" y="1178750"/>
                    <a:chExt cx="225026" cy="3645405"/>
                  </a:xfrm>
                  <a:grpFill/>
                </p:grpSpPr>
                <p:sp>
                  <p:nvSpPr>
                    <p:cNvPr id="70" name="台形 69"/>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71" name="台形 70"/>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grpSp>
          <p:sp>
            <p:nvSpPr>
              <p:cNvPr id="6" name="ドーナツ 5"/>
              <p:cNvSpPr/>
              <p:nvPr/>
            </p:nvSpPr>
            <p:spPr bwMode="auto">
              <a:xfrm>
                <a:off x="3056976" y="1509610"/>
                <a:ext cx="3012993" cy="3012993"/>
              </a:xfrm>
              <a:prstGeom prst="donut">
                <a:avLst>
                  <a:gd name="adj" fmla="val 37604"/>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grpSp>
        <p:nvGrpSpPr>
          <p:cNvPr id="108" name="グループ化 107"/>
          <p:cNvGrpSpPr/>
          <p:nvPr/>
        </p:nvGrpSpPr>
        <p:grpSpPr>
          <a:xfrm>
            <a:off x="4256666" y="3393483"/>
            <a:ext cx="2919132" cy="2919916"/>
            <a:chOff x="2747752" y="1178750"/>
            <a:chExt cx="3645407" cy="3646386"/>
          </a:xfrm>
          <a:solidFill>
            <a:schemeClr val="bg1">
              <a:lumMod val="85000"/>
            </a:schemeClr>
          </a:solidFill>
        </p:grpSpPr>
        <p:grpSp>
          <p:nvGrpSpPr>
            <p:cNvPr id="109" name="グループ化 108"/>
            <p:cNvGrpSpPr/>
            <p:nvPr/>
          </p:nvGrpSpPr>
          <p:grpSpPr>
            <a:xfrm rot="1800000">
              <a:off x="2747753" y="1179730"/>
              <a:ext cx="3645406" cy="3645405"/>
              <a:chOff x="2747755" y="1178750"/>
              <a:chExt cx="3645406" cy="3645405"/>
            </a:xfrm>
            <a:grpFill/>
          </p:grpSpPr>
          <p:grpSp>
            <p:nvGrpSpPr>
              <p:cNvPr id="142" name="グループ化 141"/>
              <p:cNvGrpSpPr/>
              <p:nvPr/>
            </p:nvGrpSpPr>
            <p:grpSpPr>
              <a:xfrm>
                <a:off x="2747755" y="1178750"/>
                <a:ext cx="3645405" cy="3645405"/>
                <a:chOff x="2747755" y="1178750"/>
                <a:chExt cx="3645405" cy="3645405"/>
              </a:xfrm>
              <a:grpFill/>
            </p:grpSpPr>
            <p:grpSp>
              <p:nvGrpSpPr>
                <p:cNvPr id="150" name="グループ化 149"/>
                <p:cNvGrpSpPr/>
                <p:nvPr/>
              </p:nvGrpSpPr>
              <p:grpSpPr>
                <a:xfrm>
                  <a:off x="4457944" y="1178750"/>
                  <a:ext cx="225026" cy="3645405"/>
                  <a:chOff x="4457944" y="1178750"/>
                  <a:chExt cx="225026" cy="3645405"/>
                </a:xfrm>
                <a:grpFill/>
              </p:grpSpPr>
              <p:sp>
                <p:nvSpPr>
                  <p:cNvPr id="154" name="台形 153"/>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155" name="台形 154"/>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nvGrpSpPr>
                <p:cNvPr id="151" name="グループ化 150"/>
                <p:cNvGrpSpPr/>
                <p:nvPr/>
              </p:nvGrpSpPr>
              <p:grpSpPr>
                <a:xfrm rot="5400000">
                  <a:off x="4457945" y="1179730"/>
                  <a:ext cx="225026" cy="3645405"/>
                  <a:chOff x="4457944" y="1178750"/>
                  <a:chExt cx="225026" cy="3645405"/>
                </a:xfrm>
                <a:grpFill/>
              </p:grpSpPr>
              <p:sp>
                <p:nvSpPr>
                  <p:cNvPr id="152" name="台形 151"/>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153" name="台形 152"/>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grpSp>
            <p:nvGrpSpPr>
              <p:cNvPr id="143" name="グループ化 142"/>
              <p:cNvGrpSpPr/>
              <p:nvPr/>
            </p:nvGrpSpPr>
            <p:grpSpPr>
              <a:xfrm rot="900000">
                <a:off x="2747756" y="1178750"/>
                <a:ext cx="3645405" cy="3645405"/>
                <a:chOff x="2747755" y="1178750"/>
                <a:chExt cx="3645405" cy="3645405"/>
              </a:xfrm>
              <a:grpFill/>
            </p:grpSpPr>
            <p:grpSp>
              <p:nvGrpSpPr>
                <p:cNvPr id="144" name="グループ化 143"/>
                <p:cNvGrpSpPr/>
                <p:nvPr/>
              </p:nvGrpSpPr>
              <p:grpSpPr>
                <a:xfrm>
                  <a:off x="4457944" y="1178750"/>
                  <a:ext cx="225026" cy="3645405"/>
                  <a:chOff x="4457944" y="1178750"/>
                  <a:chExt cx="225026" cy="3645405"/>
                </a:xfrm>
                <a:grpFill/>
              </p:grpSpPr>
              <p:sp>
                <p:nvSpPr>
                  <p:cNvPr id="148" name="台形 147"/>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149" name="台形 148"/>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nvGrpSpPr>
                <p:cNvPr id="145" name="グループ化 144"/>
                <p:cNvGrpSpPr/>
                <p:nvPr/>
              </p:nvGrpSpPr>
              <p:grpSpPr>
                <a:xfrm rot="5400000">
                  <a:off x="4457945" y="1179730"/>
                  <a:ext cx="225026" cy="3645405"/>
                  <a:chOff x="4457944" y="1178750"/>
                  <a:chExt cx="225026" cy="3645405"/>
                </a:xfrm>
                <a:grpFill/>
              </p:grpSpPr>
              <p:sp>
                <p:nvSpPr>
                  <p:cNvPr id="146" name="台形 145"/>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147" name="台形 146"/>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grpSp>
        <p:grpSp>
          <p:nvGrpSpPr>
            <p:cNvPr id="110" name="グループ化 109"/>
            <p:cNvGrpSpPr/>
            <p:nvPr/>
          </p:nvGrpSpPr>
          <p:grpSpPr>
            <a:xfrm rot="3600000">
              <a:off x="2747752" y="1179730"/>
              <a:ext cx="3645406" cy="3645405"/>
              <a:chOff x="2747755" y="1178750"/>
              <a:chExt cx="3645406" cy="3645405"/>
            </a:xfrm>
            <a:grpFill/>
          </p:grpSpPr>
          <p:grpSp>
            <p:nvGrpSpPr>
              <p:cNvPr id="128" name="グループ化 127"/>
              <p:cNvGrpSpPr/>
              <p:nvPr/>
            </p:nvGrpSpPr>
            <p:grpSpPr>
              <a:xfrm>
                <a:off x="2747755" y="1178750"/>
                <a:ext cx="3645405" cy="3645405"/>
                <a:chOff x="2747755" y="1178750"/>
                <a:chExt cx="3645405" cy="3645405"/>
              </a:xfrm>
              <a:grpFill/>
            </p:grpSpPr>
            <p:grpSp>
              <p:nvGrpSpPr>
                <p:cNvPr id="136" name="グループ化 135"/>
                <p:cNvGrpSpPr/>
                <p:nvPr/>
              </p:nvGrpSpPr>
              <p:grpSpPr>
                <a:xfrm>
                  <a:off x="4457944" y="1178750"/>
                  <a:ext cx="225026" cy="3645405"/>
                  <a:chOff x="4457944" y="1178750"/>
                  <a:chExt cx="225026" cy="3645405"/>
                </a:xfrm>
                <a:grpFill/>
              </p:grpSpPr>
              <p:sp>
                <p:nvSpPr>
                  <p:cNvPr id="140" name="台形 139"/>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141" name="台形 140"/>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nvGrpSpPr>
                <p:cNvPr id="137" name="グループ化 136"/>
                <p:cNvGrpSpPr/>
                <p:nvPr/>
              </p:nvGrpSpPr>
              <p:grpSpPr>
                <a:xfrm rot="5400000">
                  <a:off x="4457945" y="1179730"/>
                  <a:ext cx="225026" cy="3645405"/>
                  <a:chOff x="4457944" y="1178750"/>
                  <a:chExt cx="225026" cy="3645405"/>
                </a:xfrm>
                <a:grpFill/>
              </p:grpSpPr>
              <p:sp>
                <p:nvSpPr>
                  <p:cNvPr id="138" name="台形 137"/>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139" name="台形 138"/>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grpSp>
            <p:nvGrpSpPr>
              <p:cNvPr id="129" name="グループ化 128"/>
              <p:cNvGrpSpPr/>
              <p:nvPr/>
            </p:nvGrpSpPr>
            <p:grpSpPr>
              <a:xfrm rot="900000">
                <a:off x="2747756" y="1178750"/>
                <a:ext cx="3645405" cy="3645405"/>
                <a:chOff x="2747755" y="1178750"/>
                <a:chExt cx="3645405" cy="3645405"/>
              </a:xfrm>
              <a:grpFill/>
            </p:grpSpPr>
            <p:grpSp>
              <p:nvGrpSpPr>
                <p:cNvPr id="130" name="グループ化 129"/>
                <p:cNvGrpSpPr/>
                <p:nvPr/>
              </p:nvGrpSpPr>
              <p:grpSpPr>
                <a:xfrm>
                  <a:off x="4457944" y="1178750"/>
                  <a:ext cx="225026" cy="3645405"/>
                  <a:chOff x="4457944" y="1178750"/>
                  <a:chExt cx="225026" cy="3645405"/>
                </a:xfrm>
                <a:grpFill/>
              </p:grpSpPr>
              <p:sp>
                <p:nvSpPr>
                  <p:cNvPr id="134" name="台形 133"/>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135" name="台形 134"/>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nvGrpSpPr>
                <p:cNvPr id="131" name="グループ化 130"/>
                <p:cNvGrpSpPr/>
                <p:nvPr/>
              </p:nvGrpSpPr>
              <p:grpSpPr>
                <a:xfrm rot="5400000">
                  <a:off x="4457945" y="1179730"/>
                  <a:ext cx="225026" cy="3645405"/>
                  <a:chOff x="4457944" y="1178750"/>
                  <a:chExt cx="225026" cy="3645405"/>
                </a:xfrm>
                <a:grpFill/>
              </p:grpSpPr>
              <p:sp>
                <p:nvSpPr>
                  <p:cNvPr id="132" name="台形 131"/>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133" name="台形 132"/>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grpSp>
        <p:grpSp>
          <p:nvGrpSpPr>
            <p:cNvPr id="111" name="グループ化 110"/>
            <p:cNvGrpSpPr/>
            <p:nvPr/>
          </p:nvGrpSpPr>
          <p:grpSpPr>
            <a:xfrm>
              <a:off x="2747753" y="1178750"/>
              <a:ext cx="3645406" cy="3645405"/>
              <a:chOff x="2747753" y="1178750"/>
              <a:chExt cx="3645406" cy="3645405"/>
            </a:xfrm>
            <a:grpFill/>
          </p:grpSpPr>
          <p:grpSp>
            <p:nvGrpSpPr>
              <p:cNvPr id="112" name="グループ化 111"/>
              <p:cNvGrpSpPr/>
              <p:nvPr/>
            </p:nvGrpSpPr>
            <p:grpSpPr>
              <a:xfrm>
                <a:off x="2747753" y="1178750"/>
                <a:ext cx="3645406" cy="3645405"/>
                <a:chOff x="2747755" y="1178750"/>
                <a:chExt cx="3645406" cy="3645405"/>
              </a:xfrm>
              <a:grpFill/>
            </p:grpSpPr>
            <p:grpSp>
              <p:nvGrpSpPr>
                <p:cNvPr id="114" name="グループ化 113"/>
                <p:cNvGrpSpPr/>
                <p:nvPr/>
              </p:nvGrpSpPr>
              <p:grpSpPr>
                <a:xfrm>
                  <a:off x="2747755" y="1178750"/>
                  <a:ext cx="3645405" cy="3645405"/>
                  <a:chOff x="2747755" y="1178750"/>
                  <a:chExt cx="3645405" cy="3645405"/>
                </a:xfrm>
                <a:grpFill/>
              </p:grpSpPr>
              <p:grpSp>
                <p:nvGrpSpPr>
                  <p:cNvPr id="122" name="グループ化 121"/>
                  <p:cNvGrpSpPr/>
                  <p:nvPr/>
                </p:nvGrpSpPr>
                <p:grpSpPr>
                  <a:xfrm>
                    <a:off x="4457944" y="1178750"/>
                    <a:ext cx="225026" cy="3645405"/>
                    <a:chOff x="4457944" y="1178750"/>
                    <a:chExt cx="225026" cy="3645405"/>
                  </a:xfrm>
                  <a:grpFill/>
                </p:grpSpPr>
                <p:sp>
                  <p:nvSpPr>
                    <p:cNvPr id="126" name="台形 125"/>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127" name="台形 126"/>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nvGrpSpPr>
                  <p:cNvPr id="123" name="グループ化 122"/>
                  <p:cNvGrpSpPr/>
                  <p:nvPr/>
                </p:nvGrpSpPr>
                <p:grpSpPr>
                  <a:xfrm rot="5400000">
                    <a:off x="4457945" y="1179730"/>
                    <a:ext cx="225026" cy="3645405"/>
                    <a:chOff x="4457944" y="1178750"/>
                    <a:chExt cx="225026" cy="3645405"/>
                  </a:xfrm>
                  <a:grpFill/>
                </p:grpSpPr>
                <p:sp>
                  <p:nvSpPr>
                    <p:cNvPr id="124" name="台形 123"/>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125" name="台形 124"/>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grpSp>
              <p:nvGrpSpPr>
                <p:cNvPr id="115" name="グループ化 114"/>
                <p:cNvGrpSpPr/>
                <p:nvPr/>
              </p:nvGrpSpPr>
              <p:grpSpPr>
                <a:xfrm rot="900000">
                  <a:off x="2747756" y="1178750"/>
                  <a:ext cx="3645405" cy="3645405"/>
                  <a:chOff x="2747755" y="1178750"/>
                  <a:chExt cx="3645405" cy="3645405"/>
                </a:xfrm>
                <a:grpFill/>
              </p:grpSpPr>
              <p:grpSp>
                <p:nvGrpSpPr>
                  <p:cNvPr id="116" name="グループ化 115"/>
                  <p:cNvGrpSpPr/>
                  <p:nvPr/>
                </p:nvGrpSpPr>
                <p:grpSpPr>
                  <a:xfrm>
                    <a:off x="4457944" y="1178750"/>
                    <a:ext cx="225026" cy="3645405"/>
                    <a:chOff x="4457944" y="1178750"/>
                    <a:chExt cx="225026" cy="3645405"/>
                  </a:xfrm>
                  <a:grpFill/>
                </p:grpSpPr>
                <p:sp>
                  <p:nvSpPr>
                    <p:cNvPr id="120" name="台形 119"/>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121" name="台形 120"/>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nvGrpSpPr>
                  <p:cNvPr id="117" name="グループ化 116"/>
                  <p:cNvGrpSpPr/>
                  <p:nvPr/>
                </p:nvGrpSpPr>
                <p:grpSpPr>
                  <a:xfrm rot="5400000">
                    <a:off x="4457945" y="1179730"/>
                    <a:ext cx="225026" cy="3645405"/>
                    <a:chOff x="4457944" y="1178750"/>
                    <a:chExt cx="225026" cy="3645405"/>
                  </a:xfrm>
                  <a:grpFill/>
                </p:grpSpPr>
                <p:sp>
                  <p:nvSpPr>
                    <p:cNvPr id="118" name="台形 117"/>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119" name="台形 118"/>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grpSp>
          <p:sp>
            <p:nvSpPr>
              <p:cNvPr id="113" name="ドーナツ 112"/>
              <p:cNvSpPr/>
              <p:nvPr/>
            </p:nvSpPr>
            <p:spPr bwMode="auto">
              <a:xfrm>
                <a:off x="3056976" y="1509610"/>
                <a:ext cx="3012993" cy="3012993"/>
              </a:xfrm>
              <a:prstGeom prst="donut">
                <a:avLst>
                  <a:gd name="adj" fmla="val 37604"/>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grpSp>
        <p:nvGrpSpPr>
          <p:cNvPr id="156" name="グループ化 155"/>
          <p:cNvGrpSpPr/>
          <p:nvPr/>
        </p:nvGrpSpPr>
        <p:grpSpPr>
          <a:xfrm>
            <a:off x="2367397" y="3054747"/>
            <a:ext cx="2081457" cy="2082016"/>
            <a:chOff x="2747752" y="1178750"/>
            <a:chExt cx="3645407" cy="3646386"/>
          </a:xfrm>
          <a:solidFill>
            <a:schemeClr val="bg1">
              <a:lumMod val="85000"/>
            </a:schemeClr>
          </a:solidFill>
        </p:grpSpPr>
        <p:grpSp>
          <p:nvGrpSpPr>
            <p:cNvPr id="157" name="グループ化 156"/>
            <p:cNvGrpSpPr/>
            <p:nvPr/>
          </p:nvGrpSpPr>
          <p:grpSpPr>
            <a:xfrm rot="1800000">
              <a:off x="2747753" y="1179730"/>
              <a:ext cx="3645406" cy="3645405"/>
              <a:chOff x="2747755" y="1178750"/>
              <a:chExt cx="3645406" cy="3645405"/>
            </a:xfrm>
            <a:grpFill/>
          </p:grpSpPr>
          <p:grpSp>
            <p:nvGrpSpPr>
              <p:cNvPr id="235" name="グループ化 234"/>
              <p:cNvGrpSpPr/>
              <p:nvPr/>
            </p:nvGrpSpPr>
            <p:grpSpPr>
              <a:xfrm>
                <a:off x="2747755" y="1178750"/>
                <a:ext cx="3645405" cy="3645405"/>
                <a:chOff x="2747755" y="1178750"/>
                <a:chExt cx="3645405" cy="3645405"/>
              </a:xfrm>
              <a:grpFill/>
            </p:grpSpPr>
            <p:grpSp>
              <p:nvGrpSpPr>
                <p:cNvPr id="243" name="グループ化 242"/>
                <p:cNvGrpSpPr/>
                <p:nvPr/>
              </p:nvGrpSpPr>
              <p:grpSpPr>
                <a:xfrm>
                  <a:off x="4457944" y="1178750"/>
                  <a:ext cx="225026" cy="3645405"/>
                  <a:chOff x="4457944" y="1178750"/>
                  <a:chExt cx="225026" cy="3645405"/>
                </a:xfrm>
                <a:grpFill/>
              </p:grpSpPr>
              <p:sp>
                <p:nvSpPr>
                  <p:cNvPr id="247" name="台形 246"/>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248" name="台形 247"/>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nvGrpSpPr>
                <p:cNvPr id="244" name="グループ化 243"/>
                <p:cNvGrpSpPr/>
                <p:nvPr/>
              </p:nvGrpSpPr>
              <p:grpSpPr>
                <a:xfrm rot="5400000">
                  <a:off x="4457945" y="1179730"/>
                  <a:ext cx="225026" cy="3645405"/>
                  <a:chOff x="4457944" y="1178750"/>
                  <a:chExt cx="225026" cy="3645405"/>
                </a:xfrm>
                <a:grpFill/>
              </p:grpSpPr>
              <p:sp>
                <p:nvSpPr>
                  <p:cNvPr id="245" name="台形 244"/>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246" name="台形 245"/>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grpSp>
            <p:nvGrpSpPr>
              <p:cNvPr id="236" name="グループ化 235"/>
              <p:cNvGrpSpPr/>
              <p:nvPr/>
            </p:nvGrpSpPr>
            <p:grpSpPr>
              <a:xfrm rot="900000">
                <a:off x="2747756" y="1178750"/>
                <a:ext cx="3645405" cy="3645405"/>
                <a:chOff x="2747755" y="1178750"/>
                <a:chExt cx="3645405" cy="3645405"/>
              </a:xfrm>
              <a:grpFill/>
            </p:grpSpPr>
            <p:grpSp>
              <p:nvGrpSpPr>
                <p:cNvPr id="237" name="グループ化 236"/>
                <p:cNvGrpSpPr/>
                <p:nvPr/>
              </p:nvGrpSpPr>
              <p:grpSpPr>
                <a:xfrm>
                  <a:off x="4457944" y="1178750"/>
                  <a:ext cx="225026" cy="3645405"/>
                  <a:chOff x="4457944" y="1178750"/>
                  <a:chExt cx="225026" cy="3645405"/>
                </a:xfrm>
                <a:grpFill/>
              </p:grpSpPr>
              <p:sp>
                <p:nvSpPr>
                  <p:cNvPr id="241" name="台形 240"/>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242" name="台形 241"/>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nvGrpSpPr>
                <p:cNvPr id="238" name="グループ化 237"/>
                <p:cNvGrpSpPr/>
                <p:nvPr/>
              </p:nvGrpSpPr>
              <p:grpSpPr>
                <a:xfrm rot="5400000">
                  <a:off x="4457945" y="1179730"/>
                  <a:ext cx="225026" cy="3645405"/>
                  <a:chOff x="4457944" y="1178750"/>
                  <a:chExt cx="225026" cy="3645405"/>
                </a:xfrm>
                <a:grpFill/>
              </p:grpSpPr>
              <p:sp>
                <p:nvSpPr>
                  <p:cNvPr id="239" name="台形 238"/>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240" name="台形 239"/>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grpSp>
        <p:grpSp>
          <p:nvGrpSpPr>
            <p:cNvPr id="158" name="グループ化 157"/>
            <p:cNvGrpSpPr/>
            <p:nvPr/>
          </p:nvGrpSpPr>
          <p:grpSpPr>
            <a:xfrm rot="3600000">
              <a:off x="2747752" y="1179730"/>
              <a:ext cx="3645406" cy="3645405"/>
              <a:chOff x="2747755" y="1178750"/>
              <a:chExt cx="3645406" cy="3645405"/>
            </a:xfrm>
            <a:grpFill/>
          </p:grpSpPr>
          <p:grpSp>
            <p:nvGrpSpPr>
              <p:cNvPr id="221" name="グループ化 220"/>
              <p:cNvGrpSpPr/>
              <p:nvPr/>
            </p:nvGrpSpPr>
            <p:grpSpPr>
              <a:xfrm>
                <a:off x="2747755" y="1178750"/>
                <a:ext cx="3645405" cy="3645405"/>
                <a:chOff x="2747755" y="1178750"/>
                <a:chExt cx="3645405" cy="3645405"/>
              </a:xfrm>
              <a:grpFill/>
            </p:grpSpPr>
            <p:grpSp>
              <p:nvGrpSpPr>
                <p:cNvPr id="229" name="グループ化 228"/>
                <p:cNvGrpSpPr/>
                <p:nvPr/>
              </p:nvGrpSpPr>
              <p:grpSpPr>
                <a:xfrm>
                  <a:off x="4457944" y="1178750"/>
                  <a:ext cx="225026" cy="3645405"/>
                  <a:chOff x="4457944" y="1178750"/>
                  <a:chExt cx="225026" cy="3645405"/>
                </a:xfrm>
                <a:grpFill/>
              </p:grpSpPr>
              <p:sp>
                <p:nvSpPr>
                  <p:cNvPr id="233" name="台形 232"/>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234" name="台形 233"/>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nvGrpSpPr>
                <p:cNvPr id="230" name="グループ化 229"/>
                <p:cNvGrpSpPr/>
                <p:nvPr/>
              </p:nvGrpSpPr>
              <p:grpSpPr>
                <a:xfrm rot="5400000">
                  <a:off x="4457945" y="1179730"/>
                  <a:ext cx="225026" cy="3645405"/>
                  <a:chOff x="4457944" y="1178750"/>
                  <a:chExt cx="225026" cy="3645405"/>
                </a:xfrm>
                <a:grpFill/>
              </p:grpSpPr>
              <p:sp>
                <p:nvSpPr>
                  <p:cNvPr id="231" name="台形 230"/>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232" name="台形 231"/>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grpSp>
            <p:nvGrpSpPr>
              <p:cNvPr id="222" name="グループ化 221"/>
              <p:cNvGrpSpPr/>
              <p:nvPr/>
            </p:nvGrpSpPr>
            <p:grpSpPr>
              <a:xfrm rot="900000">
                <a:off x="2747756" y="1178750"/>
                <a:ext cx="3645405" cy="3645405"/>
                <a:chOff x="2747755" y="1178750"/>
                <a:chExt cx="3645405" cy="3645405"/>
              </a:xfrm>
              <a:grpFill/>
            </p:grpSpPr>
            <p:grpSp>
              <p:nvGrpSpPr>
                <p:cNvPr id="223" name="グループ化 222"/>
                <p:cNvGrpSpPr/>
                <p:nvPr/>
              </p:nvGrpSpPr>
              <p:grpSpPr>
                <a:xfrm>
                  <a:off x="4457944" y="1178750"/>
                  <a:ext cx="225026" cy="3645405"/>
                  <a:chOff x="4457944" y="1178750"/>
                  <a:chExt cx="225026" cy="3645405"/>
                </a:xfrm>
                <a:grpFill/>
              </p:grpSpPr>
              <p:sp>
                <p:nvSpPr>
                  <p:cNvPr id="227" name="台形 226"/>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228" name="台形 227"/>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nvGrpSpPr>
                <p:cNvPr id="224" name="グループ化 223"/>
                <p:cNvGrpSpPr/>
                <p:nvPr/>
              </p:nvGrpSpPr>
              <p:grpSpPr>
                <a:xfrm rot="5400000">
                  <a:off x="4457945" y="1179730"/>
                  <a:ext cx="225026" cy="3645405"/>
                  <a:chOff x="4457944" y="1178750"/>
                  <a:chExt cx="225026" cy="3645405"/>
                </a:xfrm>
                <a:grpFill/>
              </p:grpSpPr>
              <p:sp>
                <p:nvSpPr>
                  <p:cNvPr id="225" name="台形 224"/>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226" name="台形 225"/>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grpSp>
        <p:grpSp>
          <p:nvGrpSpPr>
            <p:cNvPr id="159" name="グループ化 158"/>
            <p:cNvGrpSpPr/>
            <p:nvPr/>
          </p:nvGrpSpPr>
          <p:grpSpPr>
            <a:xfrm>
              <a:off x="2747753" y="1178750"/>
              <a:ext cx="3645406" cy="3645405"/>
              <a:chOff x="2747753" y="1178750"/>
              <a:chExt cx="3645406" cy="3645405"/>
            </a:xfrm>
            <a:grpFill/>
          </p:grpSpPr>
          <p:grpSp>
            <p:nvGrpSpPr>
              <p:cNvPr id="160" name="グループ化 159"/>
              <p:cNvGrpSpPr/>
              <p:nvPr/>
            </p:nvGrpSpPr>
            <p:grpSpPr>
              <a:xfrm>
                <a:off x="2747753" y="1178750"/>
                <a:ext cx="3645406" cy="3645405"/>
                <a:chOff x="2747755" y="1178750"/>
                <a:chExt cx="3645406" cy="3645405"/>
              </a:xfrm>
              <a:grpFill/>
            </p:grpSpPr>
            <p:grpSp>
              <p:nvGrpSpPr>
                <p:cNvPr id="162" name="グループ化 161"/>
                <p:cNvGrpSpPr/>
                <p:nvPr/>
              </p:nvGrpSpPr>
              <p:grpSpPr>
                <a:xfrm>
                  <a:off x="2747755" y="1178750"/>
                  <a:ext cx="3645405" cy="3645405"/>
                  <a:chOff x="2747755" y="1178750"/>
                  <a:chExt cx="3645405" cy="3645405"/>
                </a:xfrm>
                <a:grpFill/>
              </p:grpSpPr>
              <p:grpSp>
                <p:nvGrpSpPr>
                  <p:cNvPr id="215" name="グループ化 214"/>
                  <p:cNvGrpSpPr/>
                  <p:nvPr/>
                </p:nvGrpSpPr>
                <p:grpSpPr>
                  <a:xfrm>
                    <a:off x="4457944" y="1178750"/>
                    <a:ext cx="225026" cy="3645405"/>
                    <a:chOff x="4457944" y="1178750"/>
                    <a:chExt cx="225026" cy="3645405"/>
                  </a:xfrm>
                  <a:grpFill/>
                </p:grpSpPr>
                <p:sp>
                  <p:nvSpPr>
                    <p:cNvPr id="219" name="台形 218"/>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220" name="台形 219"/>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nvGrpSpPr>
                  <p:cNvPr id="216" name="グループ化 215"/>
                  <p:cNvGrpSpPr/>
                  <p:nvPr/>
                </p:nvGrpSpPr>
                <p:grpSpPr>
                  <a:xfrm rot="5400000">
                    <a:off x="4457945" y="1179730"/>
                    <a:ext cx="225026" cy="3645405"/>
                    <a:chOff x="4457944" y="1178750"/>
                    <a:chExt cx="225026" cy="3645405"/>
                  </a:xfrm>
                  <a:grpFill/>
                </p:grpSpPr>
                <p:sp>
                  <p:nvSpPr>
                    <p:cNvPr id="217" name="台形 216"/>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218" name="台形 217"/>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grpSp>
              <p:nvGrpSpPr>
                <p:cNvPr id="163" name="グループ化 162"/>
                <p:cNvGrpSpPr/>
                <p:nvPr/>
              </p:nvGrpSpPr>
              <p:grpSpPr>
                <a:xfrm rot="900000">
                  <a:off x="2747756" y="1178750"/>
                  <a:ext cx="3645405" cy="3645405"/>
                  <a:chOff x="2747755" y="1178750"/>
                  <a:chExt cx="3645405" cy="3645405"/>
                </a:xfrm>
                <a:grpFill/>
              </p:grpSpPr>
              <p:grpSp>
                <p:nvGrpSpPr>
                  <p:cNvPr id="164" name="グループ化 163"/>
                  <p:cNvGrpSpPr/>
                  <p:nvPr/>
                </p:nvGrpSpPr>
                <p:grpSpPr>
                  <a:xfrm>
                    <a:off x="4457944" y="1178750"/>
                    <a:ext cx="225026" cy="3645405"/>
                    <a:chOff x="4457944" y="1178750"/>
                    <a:chExt cx="225026" cy="3645405"/>
                  </a:xfrm>
                  <a:grpFill/>
                </p:grpSpPr>
                <p:sp>
                  <p:nvSpPr>
                    <p:cNvPr id="213" name="台形 212"/>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214" name="台形 213"/>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nvGrpSpPr>
                  <p:cNvPr id="210" name="グループ化 209"/>
                  <p:cNvGrpSpPr/>
                  <p:nvPr/>
                </p:nvGrpSpPr>
                <p:grpSpPr>
                  <a:xfrm rot="5400000">
                    <a:off x="4457945" y="1179730"/>
                    <a:ext cx="225026" cy="3645405"/>
                    <a:chOff x="4457944" y="1178750"/>
                    <a:chExt cx="225026" cy="3645405"/>
                  </a:xfrm>
                  <a:grpFill/>
                </p:grpSpPr>
                <p:sp>
                  <p:nvSpPr>
                    <p:cNvPr id="211" name="台形 210"/>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212" name="台形 211"/>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grpSp>
          <p:sp>
            <p:nvSpPr>
              <p:cNvPr id="161" name="ドーナツ 160"/>
              <p:cNvSpPr/>
              <p:nvPr/>
            </p:nvSpPr>
            <p:spPr bwMode="auto">
              <a:xfrm>
                <a:off x="3056976" y="1509610"/>
                <a:ext cx="3012993" cy="3012993"/>
              </a:xfrm>
              <a:prstGeom prst="donut">
                <a:avLst>
                  <a:gd name="adj" fmla="val 37604"/>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grpSp>
        <p:nvGrpSpPr>
          <p:cNvPr id="249" name="グループ化 248"/>
          <p:cNvGrpSpPr/>
          <p:nvPr/>
        </p:nvGrpSpPr>
        <p:grpSpPr>
          <a:xfrm>
            <a:off x="1223120" y="4272720"/>
            <a:ext cx="1494081" cy="1494482"/>
            <a:chOff x="2747752" y="1178750"/>
            <a:chExt cx="3645407" cy="3646386"/>
          </a:xfrm>
          <a:solidFill>
            <a:schemeClr val="bg1">
              <a:lumMod val="85000"/>
            </a:schemeClr>
          </a:solidFill>
        </p:grpSpPr>
        <p:grpSp>
          <p:nvGrpSpPr>
            <p:cNvPr id="250" name="グループ化 249"/>
            <p:cNvGrpSpPr/>
            <p:nvPr/>
          </p:nvGrpSpPr>
          <p:grpSpPr>
            <a:xfrm rot="1800000">
              <a:off x="2747753" y="1179730"/>
              <a:ext cx="3645406" cy="3645405"/>
              <a:chOff x="2747755" y="1178750"/>
              <a:chExt cx="3645406" cy="3645405"/>
            </a:xfrm>
            <a:grpFill/>
          </p:grpSpPr>
          <p:grpSp>
            <p:nvGrpSpPr>
              <p:cNvPr id="283" name="グループ化 282"/>
              <p:cNvGrpSpPr/>
              <p:nvPr/>
            </p:nvGrpSpPr>
            <p:grpSpPr>
              <a:xfrm>
                <a:off x="2747755" y="1178750"/>
                <a:ext cx="3645405" cy="3645405"/>
                <a:chOff x="2747755" y="1178750"/>
                <a:chExt cx="3645405" cy="3645405"/>
              </a:xfrm>
              <a:grpFill/>
            </p:grpSpPr>
            <p:grpSp>
              <p:nvGrpSpPr>
                <p:cNvPr id="291" name="グループ化 290"/>
                <p:cNvGrpSpPr/>
                <p:nvPr/>
              </p:nvGrpSpPr>
              <p:grpSpPr>
                <a:xfrm>
                  <a:off x="4457944" y="1178750"/>
                  <a:ext cx="225026" cy="3645405"/>
                  <a:chOff x="4457944" y="1178750"/>
                  <a:chExt cx="225026" cy="3645405"/>
                </a:xfrm>
                <a:grpFill/>
              </p:grpSpPr>
              <p:sp>
                <p:nvSpPr>
                  <p:cNvPr id="295" name="台形 294"/>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296" name="台形 295"/>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nvGrpSpPr>
                <p:cNvPr id="292" name="グループ化 291"/>
                <p:cNvGrpSpPr/>
                <p:nvPr/>
              </p:nvGrpSpPr>
              <p:grpSpPr>
                <a:xfrm rot="5400000">
                  <a:off x="4457945" y="1179730"/>
                  <a:ext cx="225026" cy="3645405"/>
                  <a:chOff x="4457944" y="1178750"/>
                  <a:chExt cx="225026" cy="3645405"/>
                </a:xfrm>
                <a:grpFill/>
              </p:grpSpPr>
              <p:sp>
                <p:nvSpPr>
                  <p:cNvPr id="293" name="台形 292"/>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294" name="台形 293"/>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grpSp>
            <p:nvGrpSpPr>
              <p:cNvPr id="284" name="グループ化 283"/>
              <p:cNvGrpSpPr/>
              <p:nvPr/>
            </p:nvGrpSpPr>
            <p:grpSpPr>
              <a:xfrm rot="900000">
                <a:off x="2747756" y="1178750"/>
                <a:ext cx="3645405" cy="3645405"/>
                <a:chOff x="2747755" y="1178750"/>
                <a:chExt cx="3645405" cy="3645405"/>
              </a:xfrm>
              <a:grpFill/>
            </p:grpSpPr>
            <p:grpSp>
              <p:nvGrpSpPr>
                <p:cNvPr id="285" name="グループ化 284"/>
                <p:cNvGrpSpPr/>
                <p:nvPr/>
              </p:nvGrpSpPr>
              <p:grpSpPr>
                <a:xfrm>
                  <a:off x="4457944" y="1178750"/>
                  <a:ext cx="225026" cy="3645405"/>
                  <a:chOff x="4457944" y="1178750"/>
                  <a:chExt cx="225026" cy="3645405"/>
                </a:xfrm>
                <a:grpFill/>
              </p:grpSpPr>
              <p:sp>
                <p:nvSpPr>
                  <p:cNvPr id="289" name="台形 288"/>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290" name="台形 289"/>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nvGrpSpPr>
                <p:cNvPr id="286" name="グループ化 285"/>
                <p:cNvGrpSpPr/>
                <p:nvPr/>
              </p:nvGrpSpPr>
              <p:grpSpPr>
                <a:xfrm rot="5400000">
                  <a:off x="4457945" y="1179730"/>
                  <a:ext cx="225026" cy="3645405"/>
                  <a:chOff x="4457944" y="1178750"/>
                  <a:chExt cx="225026" cy="3645405"/>
                </a:xfrm>
                <a:grpFill/>
              </p:grpSpPr>
              <p:sp>
                <p:nvSpPr>
                  <p:cNvPr id="287" name="台形 286"/>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288" name="台形 287"/>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grpSp>
        <p:grpSp>
          <p:nvGrpSpPr>
            <p:cNvPr id="251" name="グループ化 250"/>
            <p:cNvGrpSpPr/>
            <p:nvPr/>
          </p:nvGrpSpPr>
          <p:grpSpPr>
            <a:xfrm rot="3600000">
              <a:off x="2747752" y="1179730"/>
              <a:ext cx="3645406" cy="3645405"/>
              <a:chOff x="2747755" y="1178750"/>
              <a:chExt cx="3645406" cy="3645405"/>
            </a:xfrm>
            <a:grpFill/>
          </p:grpSpPr>
          <p:grpSp>
            <p:nvGrpSpPr>
              <p:cNvPr id="269" name="グループ化 268"/>
              <p:cNvGrpSpPr/>
              <p:nvPr/>
            </p:nvGrpSpPr>
            <p:grpSpPr>
              <a:xfrm>
                <a:off x="2747755" y="1178750"/>
                <a:ext cx="3645405" cy="3645405"/>
                <a:chOff x="2747755" y="1178750"/>
                <a:chExt cx="3645405" cy="3645405"/>
              </a:xfrm>
              <a:grpFill/>
            </p:grpSpPr>
            <p:grpSp>
              <p:nvGrpSpPr>
                <p:cNvPr id="277" name="グループ化 276"/>
                <p:cNvGrpSpPr/>
                <p:nvPr/>
              </p:nvGrpSpPr>
              <p:grpSpPr>
                <a:xfrm>
                  <a:off x="4457944" y="1178750"/>
                  <a:ext cx="225026" cy="3645405"/>
                  <a:chOff x="4457944" y="1178750"/>
                  <a:chExt cx="225026" cy="3645405"/>
                </a:xfrm>
                <a:grpFill/>
              </p:grpSpPr>
              <p:sp>
                <p:nvSpPr>
                  <p:cNvPr id="281" name="台形 280"/>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282" name="台形 281"/>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nvGrpSpPr>
                <p:cNvPr id="278" name="グループ化 277"/>
                <p:cNvGrpSpPr/>
                <p:nvPr/>
              </p:nvGrpSpPr>
              <p:grpSpPr>
                <a:xfrm rot="5400000">
                  <a:off x="4457945" y="1179730"/>
                  <a:ext cx="225026" cy="3645405"/>
                  <a:chOff x="4457944" y="1178750"/>
                  <a:chExt cx="225026" cy="3645405"/>
                </a:xfrm>
                <a:grpFill/>
              </p:grpSpPr>
              <p:sp>
                <p:nvSpPr>
                  <p:cNvPr id="279" name="台形 278"/>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280" name="台形 279"/>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grpSp>
            <p:nvGrpSpPr>
              <p:cNvPr id="270" name="グループ化 269"/>
              <p:cNvGrpSpPr/>
              <p:nvPr/>
            </p:nvGrpSpPr>
            <p:grpSpPr>
              <a:xfrm rot="900000">
                <a:off x="2747756" y="1178750"/>
                <a:ext cx="3645405" cy="3645405"/>
                <a:chOff x="2747755" y="1178750"/>
                <a:chExt cx="3645405" cy="3645405"/>
              </a:xfrm>
              <a:grpFill/>
            </p:grpSpPr>
            <p:grpSp>
              <p:nvGrpSpPr>
                <p:cNvPr id="271" name="グループ化 270"/>
                <p:cNvGrpSpPr/>
                <p:nvPr/>
              </p:nvGrpSpPr>
              <p:grpSpPr>
                <a:xfrm>
                  <a:off x="4457944" y="1178750"/>
                  <a:ext cx="225026" cy="3645405"/>
                  <a:chOff x="4457944" y="1178750"/>
                  <a:chExt cx="225026" cy="3645405"/>
                </a:xfrm>
                <a:grpFill/>
              </p:grpSpPr>
              <p:sp>
                <p:nvSpPr>
                  <p:cNvPr id="275" name="台形 274"/>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276" name="台形 275"/>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nvGrpSpPr>
                <p:cNvPr id="272" name="グループ化 271"/>
                <p:cNvGrpSpPr/>
                <p:nvPr/>
              </p:nvGrpSpPr>
              <p:grpSpPr>
                <a:xfrm rot="5400000">
                  <a:off x="4457945" y="1179730"/>
                  <a:ext cx="225026" cy="3645405"/>
                  <a:chOff x="4457944" y="1178750"/>
                  <a:chExt cx="225026" cy="3645405"/>
                </a:xfrm>
                <a:grpFill/>
              </p:grpSpPr>
              <p:sp>
                <p:nvSpPr>
                  <p:cNvPr id="273" name="台形 272"/>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274" name="台形 273"/>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grpSp>
        <p:grpSp>
          <p:nvGrpSpPr>
            <p:cNvPr id="252" name="グループ化 251"/>
            <p:cNvGrpSpPr/>
            <p:nvPr/>
          </p:nvGrpSpPr>
          <p:grpSpPr>
            <a:xfrm>
              <a:off x="2747753" y="1178750"/>
              <a:ext cx="3645406" cy="3645405"/>
              <a:chOff x="2747753" y="1178750"/>
              <a:chExt cx="3645406" cy="3645405"/>
            </a:xfrm>
            <a:grpFill/>
          </p:grpSpPr>
          <p:grpSp>
            <p:nvGrpSpPr>
              <p:cNvPr id="253" name="グループ化 252"/>
              <p:cNvGrpSpPr/>
              <p:nvPr/>
            </p:nvGrpSpPr>
            <p:grpSpPr>
              <a:xfrm>
                <a:off x="2747753" y="1178750"/>
                <a:ext cx="3645406" cy="3645405"/>
                <a:chOff x="2747755" y="1178750"/>
                <a:chExt cx="3645406" cy="3645405"/>
              </a:xfrm>
              <a:grpFill/>
            </p:grpSpPr>
            <p:grpSp>
              <p:nvGrpSpPr>
                <p:cNvPr id="255" name="グループ化 254"/>
                <p:cNvGrpSpPr/>
                <p:nvPr/>
              </p:nvGrpSpPr>
              <p:grpSpPr>
                <a:xfrm>
                  <a:off x="2747755" y="1178750"/>
                  <a:ext cx="3645405" cy="3645405"/>
                  <a:chOff x="2747755" y="1178750"/>
                  <a:chExt cx="3645405" cy="3645405"/>
                </a:xfrm>
                <a:grpFill/>
              </p:grpSpPr>
              <p:grpSp>
                <p:nvGrpSpPr>
                  <p:cNvPr id="263" name="グループ化 262"/>
                  <p:cNvGrpSpPr/>
                  <p:nvPr/>
                </p:nvGrpSpPr>
                <p:grpSpPr>
                  <a:xfrm>
                    <a:off x="4457944" y="1178750"/>
                    <a:ext cx="225026" cy="3645405"/>
                    <a:chOff x="4457944" y="1178750"/>
                    <a:chExt cx="225026" cy="3645405"/>
                  </a:xfrm>
                  <a:grpFill/>
                </p:grpSpPr>
                <p:sp>
                  <p:nvSpPr>
                    <p:cNvPr id="267" name="台形 266"/>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268" name="台形 267"/>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nvGrpSpPr>
                  <p:cNvPr id="264" name="グループ化 263"/>
                  <p:cNvGrpSpPr/>
                  <p:nvPr/>
                </p:nvGrpSpPr>
                <p:grpSpPr>
                  <a:xfrm rot="5400000">
                    <a:off x="4457945" y="1179730"/>
                    <a:ext cx="225026" cy="3645405"/>
                    <a:chOff x="4457944" y="1178750"/>
                    <a:chExt cx="225026" cy="3645405"/>
                  </a:xfrm>
                  <a:grpFill/>
                </p:grpSpPr>
                <p:sp>
                  <p:nvSpPr>
                    <p:cNvPr id="265" name="台形 264"/>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266" name="台形 265"/>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grpSp>
              <p:nvGrpSpPr>
                <p:cNvPr id="256" name="グループ化 255"/>
                <p:cNvGrpSpPr/>
                <p:nvPr/>
              </p:nvGrpSpPr>
              <p:grpSpPr>
                <a:xfrm rot="900000">
                  <a:off x="2747756" y="1178750"/>
                  <a:ext cx="3645405" cy="3645405"/>
                  <a:chOff x="2747755" y="1178750"/>
                  <a:chExt cx="3645405" cy="3645405"/>
                </a:xfrm>
                <a:grpFill/>
              </p:grpSpPr>
              <p:grpSp>
                <p:nvGrpSpPr>
                  <p:cNvPr id="257" name="グループ化 256"/>
                  <p:cNvGrpSpPr/>
                  <p:nvPr/>
                </p:nvGrpSpPr>
                <p:grpSpPr>
                  <a:xfrm>
                    <a:off x="4457944" y="1178750"/>
                    <a:ext cx="225026" cy="3645405"/>
                    <a:chOff x="4457944" y="1178750"/>
                    <a:chExt cx="225026" cy="3645405"/>
                  </a:xfrm>
                  <a:grpFill/>
                </p:grpSpPr>
                <p:sp>
                  <p:nvSpPr>
                    <p:cNvPr id="261" name="台形 260"/>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262" name="台形 261"/>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nvGrpSpPr>
                  <p:cNvPr id="258" name="グループ化 257"/>
                  <p:cNvGrpSpPr/>
                  <p:nvPr/>
                </p:nvGrpSpPr>
                <p:grpSpPr>
                  <a:xfrm rot="5400000">
                    <a:off x="4457945" y="1179730"/>
                    <a:ext cx="225026" cy="3645405"/>
                    <a:chOff x="4457944" y="1178750"/>
                    <a:chExt cx="225026" cy="3645405"/>
                  </a:xfrm>
                  <a:grpFill/>
                </p:grpSpPr>
                <p:sp>
                  <p:nvSpPr>
                    <p:cNvPr id="259" name="台形 258"/>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260" name="台形 259"/>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grpSp>
          <p:sp>
            <p:nvSpPr>
              <p:cNvPr id="254" name="ドーナツ 253"/>
              <p:cNvSpPr/>
              <p:nvPr/>
            </p:nvSpPr>
            <p:spPr bwMode="auto">
              <a:xfrm>
                <a:off x="3056976" y="1509610"/>
                <a:ext cx="3012993" cy="3012993"/>
              </a:xfrm>
              <a:prstGeom prst="donut">
                <a:avLst>
                  <a:gd name="adj" fmla="val 37604"/>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grpSp>
        <p:nvGrpSpPr>
          <p:cNvPr id="297" name="グループ化 296"/>
          <p:cNvGrpSpPr/>
          <p:nvPr/>
        </p:nvGrpSpPr>
        <p:grpSpPr>
          <a:xfrm>
            <a:off x="352407" y="3737438"/>
            <a:ext cx="1131454" cy="1131757"/>
            <a:chOff x="2747752" y="1178750"/>
            <a:chExt cx="3645407" cy="3646386"/>
          </a:xfrm>
          <a:solidFill>
            <a:schemeClr val="bg1">
              <a:lumMod val="85000"/>
            </a:schemeClr>
          </a:solidFill>
        </p:grpSpPr>
        <p:grpSp>
          <p:nvGrpSpPr>
            <p:cNvPr id="298" name="グループ化 297"/>
            <p:cNvGrpSpPr/>
            <p:nvPr/>
          </p:nvGrpSpPr>
          <p:grpSpPr>
            <a:xfrm rot="1800000">
              <a:off x="2747753" y="1179730"/>
              <a:ext cx="3645406" cy="3645405"/>
              <a:chOff x="2747755" y="1178750"/>
              <a:chExt cx="3645406" cy="3645405"/>
            </a:xfrm>
            <a:grpFill/>
          </p:grpSpPr>
          <p:grpSp>
            <p:nvGrpSpPr>
              <p:cNvPr id="331" name="グループ化 330"/>
              <p:cNvGrpSpPr/>
              <p:nvPr/>
            </p:nvGrpSpPr>
            <p:grpSpPr>
              <a:xfrm>
                <a:off x="2747755" y="1178750"/>
                <a:ext cx="3645405" cy="3645405"/>
                <a:chOff x="2747755" y="1178750"/>
                <a:chExt cx="3645405" cy="3645405"/>
              </a:xfrm>
              <a:grpFill/>
            </p:grpSpPr>
            <p:grpSp>
              <p:nvGrpSpPr>
                <p:cNvPr id="339" name="グループ化 338"/>
                <p:cNvGrpSpPr/>
                <p:nvPr/>
              </p:nvGrpSpPr>
              <p:grpSpPr>
                <a:xfrm>
                  <a:off x="4457944" y="1178750"/>
                  <a:ext cx="225026" cy="3645405"/>
                  <a:chOff x="4457944" y="1178750"/>
                  <a:chExt cx="225026" cy="3645405"/>
                </a:xfrm>
                <a:grpFill/>
              </p:grpSpPr>
              <p:sp>
                <p:nvSpPr>
                  <p:cNvPr id="343" name="台形 342"/>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344" name="台形 343"/>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nvGrpSpPr>
                <p:cNvPr id="340" name="グループ化 339"/>
                <p:cNvGrpSpPr/>
                <p:nvPr/>
              </p:nvGrpSpPr>
              <p:grpSpPr>
                <a:xfrm rot="5400000">
                  <a:off x="4457945" y="1179730"/>
                  <a:ext cx="225026" cy="3645405"/>
                  <a:chOff x="4457944" y="1178750"/>
                  <a:chExt cx="225026" cy="3645405"/>
                </a:xfrm>
                <a:grpFill/>
              </p:grpSpPr>
              <p:sp>
                <p:nvSpPr>
                  <p:cNvPr id="341" name="台形 340"/>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342" name="台形 341"/>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grpSp>
            <p:nvGrpSpPr>
              <p:cNvPr id="332" name="グループ化 331"/>
              <p:cNvGrpSpPr/>
              <p:nvPr/>
            </p:nvGrpSpPr>
            <p:grpSpPr>
              <a:xfrm rot="900000">
                <a:off x="2747756" y="1178750"/>
                <a:ext cx="3645405" cy="3645405"/>
                <a:chOff x="2747755" y="1178750"/>
                <a:chExt cx="3645405" cy="3645405"/>
              </a:xfrm>
              <a:grpFill/>
            </p:grpSpPr>
            <p:grpSp>
              <p:nvGrpSpPr>
                <p:cNvPr id="333" name="グループ化 332"/>
                <p:cNvGrpSpPr/>
                <p:nvPr/>
              </p:nvGrpSpPr>
              <p:grpSpPr>
                <a:xfrm>
                  <a:off x="4457944" y="1178750"/>
                  <a:ext cx="225026" cy="3645405"/>
                  <a:chOff x="4457944" y="1178750"/>
                  <a:chExt cx="225026" cy="3645405"/>
                </a:xfrm>
                <a:grpFill/>
              </p:grpSpPr>
              <p:sp>
                <p:nvSpPr>
                  <p:cNvPr id="337" name="台形 336"/>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338" name="台形 337"/>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nvGrpSpPr>
                <p:cNvPr id="334" name="グループ化 333"/>
                <p:cNvGrpSpPr/>
                <p:nvPr/>
              </p:nvGrpSpPr>
              <p:grpSpPr>
                <a:xfrm rot="5400000">
                  <a:off x="4457945" y="1179730"/>
                  <a:ext cx="225026" cy="3645405"/>
                  <a:chOff x="4457944" y="1178750"/>
                  <a:chExt cx="225026" cy="3645405"/>
                </a:xfrm>
                <a:grpFill/>
              </p:grpSpPr>
              <p:sp>
                <p:nvSpPr>
                  <p:cNvPr id="335" name="台形 334"/>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336" name="台形 335"/>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grpSp>
        <p:grpSp>
          <p:nvGrpSpPr>
            <p:cNvPr id="299" name="グループ化 298"/>
            <p:cNvGrpSpPr/>
            <p:nvPr/>
          </p:nvGrpSpPr>
          <p:grpSpPr>
            <a:xfrm rot="3600000">
              <a:off x="2747752" y="1179730"/>
              <a:ext cx="3645406" cy="3645405"/>
              <a:chOff x="2747755" y="1178750"/>
              <a:chExt cx="3645406" cy="3645405"/>
            </a:xfrm>
            <a:grpFill/>
          </p:grpSpPr>
          <p:grpSp>
            <p:nvGrpSpPr>
              <p:cNvPr id="317" name="グループ化 316"/>
              <p:cNvGrpSpPr/>
              <p:nvPr/>
            </p:nvGrpSpPr>
            <p:grpSpPr>
              <a:xfrm>
                <a:off x="2747755" y="1178750"/>
                <a:ext cx="3645405" cy="3645405"/>
                <a:chOff x="2747755" y="1178750"/>
                <a:chExt cx="3645405" cy="3645405"/>
              </a:xfrm>
              <a:grpFill/>
            </p:grpSpPr>
            <p:grpSp>
              <p:nvGrpSpPr>
                <p:cNvPr id="325" name="グループ化 324"/>
                <p:cNvGrpSpPr/>
                <p:nvPr/>
              </p:nvGrpSpPr>
              <p:grpSpPr>
                <a:xfrm>
                  <a:off x="4457944" y="1178750"/>
                  <a:ext cx="225026" cy="3645405"/>
                  <a:chOff x="4457944" y="1178750"/>
                  <a:chExt cx="225026" cy="3645405"/>
                </a:xfrm>
                <a:grpFill/>
              </p:grpSpPr>
              <p:sp>
                <p:nvSpPr>
                  <p:cNvPr id="329" name="台形 328"/>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330" name="台形 329"/>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nvGrpSpPr>
                <p:cNvPr id="326" name="グループ化 325"/>
                <p:cNvGrpSpPr/>
                <p:nvPr/>
              </p:nvGrpSpPr>
              <p:grpSpPr>
                <a:xfrm rot="5400000">
                  <a:off x="4457945" y="1179730"/>
                  <a:ext cx="225026" cy="3645405"/>
                  <a:chOff x="4457944" y="1178750"/>
                  <a:chExt cx="225026" cy="3645405"/>
                </a:xfrm>
                <a:grpFill/>
              </p:grpSpPr>
              <p:sp>
                <p:nvSpPr>
                  <p:cNvPr id="327" name="台形 326"/>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328" name="台形 327"/>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grpSp>
            <p:nvGrpSpPr>
              <p:cNvPr id="318" name="グループ化 317"/>
              <p:cNvGrpSpPr/>
              <p:nvPr/>
            </p:nvGrpSpPr>
            <p:grpSpPr>
              <a:xfrm rot="900000">
                <a:off x="2747756" y="1178750"/>
                <a:ext cx="3645405" cy="3645405"/>
                <a:chOff x="2747755" y="1178750"/>
                <a:chExt cx="3645405" cy="3645405"/>
              </a:xfrm>
              <a:grpFill/>
            </p:grpSpPr>
            <p:grpSp>
              <p:nvGrpSpPr>
                <p:cNvPr id="319" name="グループ化 318"/>
                <p:cNvGrpSpPr/>
                <p:nvPr/>
              </p:nvGrpSpPr>
              <p:grpSpPr>
                <a:xfrm>
                  <a:off x="4457944" y="1178750"/>
                  <a:ext cx="225026" cy="3645405"/>
                  <a:chOff x="4457944" y="1178750"/>
                  <a:chExt cx="225026" cy="3645405"/>
                </a:xfrm>
                <a:grpFill/>
              </p:grpSpPr>
              <p:sp>
                <p:nvSpPr>
                  <p:cNvPr id="323" name="台形 322"/>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324" name="台形 323"/>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nvGrpSpPr>
                <p:cNvPr id="320" name="グループ化 319"/>
                <p:cNvGrpSpPr/>
                <p:nvPr/>
              </p:nvGrpSpPr>
              <p:grpSpPr>
                <a:xfrm rot="5400000">
                  <a:off x="4457945" y="1179730"/>
                  <a:ext cx="225026" cy="3645405"/>
                  <a:chOff x="4457944" y="1178750"/>
                  <a:chExt cx="225026" cy="3645405"/>
                </a:xfrm>
                <a:grpFill/>
              </p:grpSpPr>
              <p:sp>
                <p:nvSpPr>
                  <p:cNvPr id="321" name="台形 320"/>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322" name="台形 321"/>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grpSp>
        <p:grpSp>
          <p:nvGrpSpPr>
            <p:cNvPr id="300" name="グループ化 299"/>
            <p:cNvGrpSpPr/>
            <p:nvPr/>
          </p:nvGrpSpPr>
          <p:grpSpPr>
            <a:xfrm>
              <a:off x="2747753" y="1178750"/>
              <a:ext cx="3645406" cy="3645405"/>
              <a:chOff x="2747753" y="1178750"/>
              <a:chExt cx="3645406" cy="3645405"/>
            </a:xfrm>
            <a:grpFill/>
          </p:grpSpPr>
          <p:grpSp>
            <p:nvGrpSpPr>
              <p:cNvPr id="301" name="グループ化 300"/>
              <p:cNvGrpSpPr/>
              <p:nvPr/>
            </p:nvGrpSpPr>
            <p:grpSpPr>
              <a:xfrm>
                <a:off x="2747753" y="1178750"/>
                <a:ext cx="3645406" cy="3645405"/>
                <a:chOff x="2747755" y="1178750"/>
                <a:chExt cx="3645406" cy="3645405"/>
              </a:xfrm>
              <a:grpFill/>
            </p:grpSpPr>
            <p:grpSp>
              <p:nvGrpSpPr>
                <p:cNvPr id="303" name="グループ化 302"/>
                <p:cNvGrpSpPr/>
                <p:nvPr/>
              </p:nvGrpSpPr>
              <p:grpSpPr>
                <a:xfrm>
                  <a:off x="2747755" y="1178750"/>
                  <a:ext cx="3645405" cy="3645405"/>
                  <a:chOff x="2747755" y="1178750"/>
                  <a:chExt cx="3645405" cy="3645405"/>
                </a:xfrm>
                <a:grpFill/>
              </p:grpSpPr>
              <p:grpSp>
                <p:nvGrpSpPr>
                  <p:cNvPr id="311" name="グループ化 310"/>
                  <p:cNvGrpSpPr/>
                  <p:nvPr/>
                </p:nvGrpSpPr>
                <p:grpSpPr>
                  <a:xfrm>
                    <a:off x="4457944" y="1178750"/>
                    <a:ext cx="225026" cy="3645405"/>
                    <a:chOff x="4457944" y="1178750"/>
                    <a:chExt cx="225026" cy="3645405"/>
                  </a:xfrm>
                  <a:grpFill/>
                </p:grpSpPr>
                <p:sp>
                  <p:nvSpPr>
                    <p:cNvPr id="315" name="台形 314"/>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316" name="台形 315"/>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nvGrpSpPr>
                  <p:cNvPr id="312" name="グループ化 311"/>
                  <p:cNvGrpSpPr/>
                  <p:nvPr/>
                </p:nvGrpSpPr>
                <p:grpSpPr>
                  <a:xfrm rot="5400000">
                    <a:off x="4457945" y="1179730"/>
                    <a:ext cx="225026" cy="3645405"/>
                    <a:chOff x="4457944" y="1178750"/>
                    <a:chExt cx="225026" cy="3645405"/>
                  </a:xfrm>
                  <a:grpFill/>
                </p:grpSpPr>
                <p:sp>
                  <p:nvSpPr>
                    <p:cNvPr id="313" name="台形 312"/>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314" name="台形 313"/>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grpSp>
              <p:nvGrpSpPr>
                <p:cNvPr id="304" name="グループ化 303"/>
                <p:cNvGrpSpPr/>
                <p:nvPr/>
              </p:nvGrpSpPr>
              <p:grpSpPr>
                <a:xfrm rot="900000">
                  <a:off x="2747756" y="1178750"/>
                  <a:ext cx="3645405" cy="3645405"/>
                  <a:chOff x="2747755" y="1178750"/>
                  <a:chExt cx="3645405" cy="3645405"/>
                </a:xfrm>
                <a:grpFill/>
              </p:grpSpPr>
              <p:grpSp>
                <p:nvGrpSpPr>
                  <p:cNvPr id="305" name="グループ化 304"/>
                  <p:cNvGrpSpPr/>
                  <p:nvPr/>
                </p:nvGrpSpPr>
                <p:grpSpPr>
                  <a:xfrm>
                    <a:off x="4457944" y="1178750"/>
                    <a:ext cx="225026" cy="3645405"/>
                    <a:chOff x="4457944" y="1178750"/>
                    <a:chExt cx="225026" cy="3645405"/>
                  </a:xfrm>
                  <a:grpFill/>
                </p:grpSpPr>
                <p:sp>
                  <p:nvSpPr>
                    <p:cNvPr id="309" name="台形 308"/>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310" name="台形 309"/>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nvGrpSpPr>
                  <p:cNvPr id="306" name="グループ化 305"/>
                  <p:cNvGrpSpPr/>
                  <p:nvPr/>
                </p:nvGrpSpPr>
                <p:grpSpPr>
                  <a:xfrm rot="5400000">
                    <a:off x="4457945" y="1179730"/>
                    <a:ext cx="225026" cy="3645405"/>
                    <a:chOff x="4457944" y="1178750"/>
                    <a:chExt cx="225026" cy="3645405"/>
                  </a:xfrm>
                  <a:grpFill/>
                </p:grpSpPr>
                <p:sp>
                  <p:nvSpPr>
                    <p:cNvPr id="307" name="台形 306"/>
                    <p:cNvSpPr/>
                    <p:nvPr/>
                  </p:nvSpPr>
                  <p:spPr bwMode="auto">
                    <a:xfrm>
                      <a:off x="4457945" y="1178750"/>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sp>
                  <p:nvSpPr>
                    <p:cNvPr id="308" name="台形 307"/>
                    <p:cNvSpPr/>
                    <p:nvPr/>
                  </p:nvSpPr>
                  <p:spPr bwMode="auto">
                    <a:xfrm flipV="1">
                      <a:off x="4457944" y="4284095"/>
                      <a:ext cx="225025" cy="540060"/>
                    </a:xfrm>
                    <a:prstGeom prst="trapezoid">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grpSp>
          <p:sp>
            <p:nvSpPr>
              <p:cNvPr id="302" name="ドーナツ 301"/>
              <p:cNvSpPr/>
              <p:nvPr/>
            </p:nvSpPr>
            <p:spPr bwMode="auto">
              <a:xfrm>
                <a:off x="3056976" y="1509610"/>
                <a:ext cx="3012993" cy="3012993"/>
              </a:xfrm>
              <a:prstGeom prst="donut">
                <a:avLst>
                  <a:gd name="adj" fmla="val 37604"/>
                </a:avLst>
              </a:prstGeom>
              <a:grpFill/>
              <a:ln>
                <a:noFill/>
              </a:ln>
              <a:effectLst/>
              <a:extLst>
                <a:ext uri="{91240B29-F687-4F45-9708-019B960494DF}">
                  <a14:hiddenLine xmlns:a14="http://schemas.microsoft.com/office/drawing/2010/main" w="952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ea typeface="ＭＳ Ｐゴシック" charset="-128"/>
                </a:endParaRPr>
              </a:p>
            </p:txBody>
          </p:sp>
        </p:grpSp>
      </p:grpSp>
      <p:sp>
        <p:nvSpPr>
          <p:cNvPr id="345" name="テキスト ボックス 344"/>
          <p:cNvSpPr txBox="1"/>
          <p:nvPr/>
        </p:nvSpPr>
        <p:spPr>
          <a:xfrm>
            <a:off x="542555" y="2887877"/>
            <a:ext cx="735394" cy="307777"/>
          </a:xfrm>
          <a:prstGeom prst="rect">
            <a:avLst/>
          </a:prstGeom>
          <a:noFill/>
        </p:spPr>
        <p:txBody>
          <a:bodyPr wrap="none" rtlCol="0">
            <a:spAutoFit/>
          </a:bodyPr>
          <a:lstStyle/>
          <a:p>
            <a:r>
              <a:rPr kumimoji="1" lang="en-US" altLang="ja-JP" sz="1400" b="1" dirty="0" smtClean="0">
                <a:solidFill>
                  <a:srgbClr val="002060"/>
                </a:solidFill>
                <a:latin typeface="メイリオ" panose="020B0604030504040204" pitchFamily="50" charset="-128"/>
                <a:ea typeface="メイリオ" panose="020B0604030504040204" pitchFamily="50" charset="-128"/>
                <a:cs typeface="メイリオ" panose="020B0604030504040204" pitchFamily="50" charset="-128"/>
              </a:rPr>
              <a:t>Step1</a:t>
            </a:r>
            <a:endParaRPr kumimoji="1" lang="ja-JP" altLang="en-US" sz="1400" b="1" dirty="0">
              <a:solidFill>
                <a:srgbClr val="00206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46" name="テキスト ボックス 345"/>
          <p:cNvSpPr txBox="1"/>
          <p:nvPr/>
        </p:nvSpPr>
        <p:spPr>
          <a:xfrm>
            <a:off x="204955" y="3209756"/>
            <a:ext cx="1564378" cy="1015663"/>
          </a:xfrm>
          <a:prstGeom prst="rect">
            <a:avLst/>
          </a:prstGeom>
          <a:noFill/>
        </p:spPr>
        <p:txBody>
          <a:bodyPr wrap="square" rtlCol="0">
            <a:spAutoFit/>
          </a:bodyPr>
          <a:lstStyle/>
          <a:p>
            <a:r>
              <a:rPr kumimoji="1"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文説明</a:t>
            </a:r>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47" name="テキスト ボックス 346"/>
          <p:cNvSpPr txBox="1"/>
          <p:nvPr/>
        </p:nvSpPr>
        <p:spPr>
          <a:xfrm>
            <a:off x="1596499" y="4672288"/>
            <a:ext cx="735394" cy="307777"/>
          </a:xfrm>
          <a:prstGeom prst="rect">
            <a:avLst/>
          </a:prstGeom>
          <a:noFill/>
        </p:spPr>
        <p:txBody>
          <a:bodyPr wrap="none" rtlCol="0">
            <a:spAutoFit/>
          </a:bodyPr>
          <a:lstStyle/>
          <a:p>
            <a:r>
              <a:rPr kumimoji="1" lang="en-US" altLang="ja-JP" sz="1400" b="1" dirty="0" smtClean="0">
                <a:solidFill>
                  <a:srgbClr val="002060"/>
                </a:solidFill>
                <a:latin typeface="メイリオ" panose="020B0604030504040204" pitchFamily="50" charset="-128"/>
                <a:ea typeface="メイリオ" panose="020B0604030504040204" pitchFamily="50" charset="-128"/>
                <a:cs typeface="メイリオ" panose="020B0604030504040204" pitchFamily="50" charset="-128"/>
              </a:rPr>
              <a:t>Step</a:t>
            </a:r>
            <a:r>
              <a:rPr lang="en-US" altLang="ja-JP" sz="1400" b="1" dirty="0">
                <a:solidFill>
                  <a:srgbClr val="002060"/>
                </a:solidFill>
                <a:latin typeface="メイリオ" panose="020B0604030504040204" pitchFamily="50" charset="-128"/>
                <a:ea typeface="メイリオ" panose="020B0604030504040204" pitchFamily="50" charset="-128"/>
                <a:cs typeface="メイリオ" panose="020B0604030504040204" pitchFamily="50" charset="-128"/>
              </a:rPr>
              <a:t>2</a:t>
            </a:r>
            <a:endParaRPr kumimoji="1" lang="ja-JP" altLang="en-US" sz="1400" b="1" dirty="0">
              <a:solidFill>
                <a:srgbClr val="00206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48" name="テキスト ボックス 347"/>
          <p:cNvSpPr txBox="1"/>
          <p:nvPr/>
        </p:nvSpPr>
        <p:spPr>
          <a:xfrm>
            <a:off x="1258899" y="4994167"/>
            <a:ext cx="1564378" cy="1015663"/>
          </a:xfrm>
          <a:prstGeom prst="rect">
            <a:avLst/>
          </a:prstGeom>
          <a:noFill/>
        </p:spPr>
        <p:txBody>
          <a:bodyPr wrap="square" rtlCol="0">
            <a:spAutoFit/>
          </a:bodyPr>
          <a:lstStyle/>
          <a:p>
            <a:r>
              <a:rPr kumimoji="1"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文説明</a:t>
            </a:r>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49" name="テキスト ボックス 348"/>
          <p:cNvSpPr txBox="1"/>
          <p:nvPr/>
        </p:nvSpPr>
        <p:spPr>
          <a:xfrm>
            <a:off x="3004147" y="3324000"/>
            <a:ext cx="735394" cy="307777"/>
          </a:xfrm>
          <a:prstGeom prst="rect">
            <a:avLst/>
          </a:prstGeom>
          <a:noFill/>
        </p:spPr>
        <p:txBody>
          <a:bodyPr wrap="none" rtlCol="0">
            <a:spAutoFit/>
          </a:bodyPr>
          <a:lstStyle/>
          <a:p>
            <a:r>
              <a:rPr kumimoji="1" lang="en-US" altLang="ja-JP" sz="1400" b="1" dirty="0" smtClean="0">
                <a:solidFill>
                  <a:srgbClr val="002060"/>
                </a:solidFill>
                <a:latin typeface="メイリオ" panose="020B0604030504040204" pitchFamily="50" charset="-128"/>
                <a:ea typeface="メイリオ" panose="020B0604030504040204" pitchFamily="50" charset="-128"/>
                <a:cs typeface="メイリオ" panose="020B0604030504040204" pitchFamily="50" charset="-128"/>
              </a:rPr>
              <a:t>Step</a:t>
            </a:r>
            <a:r>
              <a:rPr lang="en-US" altLang="ja-JP" sz="1400" b="1" dirty="0" smtClean="0">
                <a:solidFill>
                  <a:srgbClr val="002060"/>
                </a:solidFill>
                <a:latin typeface="メイリオ" panose="020B0604030504040204" pitchFamily="50" charset="-128"/>
                <a:ea typeface="メイリオ" panose="020B0604030504040204" pitchFamily="50" charset="-128"/>
                <a:cs typeface="メイリオ" panose="020B0604030504040204" pitchFamily="50" charset="-128"/>
              </a:rPr>
              <a:t>3</a:t>
            </a:r>
            <a:endParaRPr kumimoji="1" lang="ja-JP" altLang="en-US" sz="1400" b="1" dirty="0">
              <a:solidFill>
                <a:srgbClr val="00206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50" name="テキスト ボックス 349"/>
          <p:cNvSpPr txBox="1"/>
          <p:nvPr/>
        </p:nvSpPr>
        <p:spPr>
          <a:xfrm>
            <a:off x="2606529" y="3645879"/>
            <a:ext cx="1582930" cy="861774"/>
          </a:xfrm>
          <a:prstGeom prst="rect">
            <a:avLst/>
          </a:prstGeom>
          <a:noFill/>
        </p:spPr>
        <p:txBody>
          <a:bodyPr wrap="square" rtlCol="0">
            <a:spAutoFit/>
          </a:bodyPr>
          <a:lstStyle/>
          <a:p>
            <a:r>
              <a:rPr kumimoji="1"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文説明</a:t>
            </a:r>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51" name="テキスト ボックス 350"/>
          <p:cNvSpPr txBox="1"/>
          <p:nvPr/>
        </p:nvSpPr>
        <p:spPr>
          <a:xfrm>
            <a:off x="5225960" y="4086194"/>
            <a:ext cx="889090" cy="369332"/>
          </a:xfrm>
          <a:prstGeom prst="rect">
            <a:avLst/>
          </a:prstGeom>
          <a:noFill/>
        </p:spPr>
        <p:txBody>
          <a:bodyPr wrap="none" rtlCol="0">
            <a:spAutoFit/>
          </a:bodyPr>
          <a:lstStyle/>
          <a:p>
            <a:r>
              <a:rPr kumimoji="1" lang="en-US" altLang="ja-JP" b="1" dirty="0" smtClean="0">
                <a:solidFill>
                  <a:srgbClr val="002060"/>
                </a:solidFill>
                <a:latin typeface="メイリオ" panose="020B0604030504040204" pitchFamily="50" charset="-128"/>
                <a:ea typeface="メイリオ" panose="020B0604030504040204" pitchFamily="50" charset="-128"/>
                <a:cs typeface="メイリオ" panose="020B0604030504040204" pitchFamily="50" charset="-128"/>
              </a:rPr>
              <a:t>Step</a:t>
            </a:r>
            <a:r>
              <a:rPr lang="en-US" altLang="ja-JP" b="1" dirty="0" smtClean="0">
                <a:solidFill>
                  <a:srgbClr val="002060"/>
                </a:solidFill>
                <a:latin typeface="メイリオ" panose="020B0604030504040204" pitchFamily="50" charset="-128"/>
                <a:ea typeface="メイリオ" panose="020B0604030504040204" pitchFamily="50" charset="-128"/>
                <a:cs typeface="メイリオ" panose="020B0604030504040204" pitchFamily="50" charset="-128"/>
              </a:rPr>
              <a:t>4</a:t>
            </a:r>
            <a:endParaRPr kumimoji="1" lang="ja-JP" altLang="en-US" b="1" dirty="0">
              <a:solidFill>
                <a:srgbClr val="00206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52" name="テキスト ボックス 351"/>
          <p:cNvSpPr txBox="1"/>
          <p:nvPr/>
        </p:nvSpPr>
        <p:spPr>
          <a:xfrm>
            <a:off x="4631933" y="4408073"/>
            <a:ext cx="2169548" cy="769441"/>
          </a:xfrm>
          <a:prstGeom prst="rect">
            <a:avLst/>
          </a:prstGeom>
          <a:noFill/>
        </p:spPr>
        <p:txBody>
          <a:bodyPr wrap="square" rtlCol="0">
            <a:spAutoFit/>
          </a:bodyPr>
          <a:lstStyle/>
          <a:p>
            <a:r>
              <a:rPr kumimoji="1"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文説明</a:t>
            </a:r>
            <a:endParaRPr lang="ja-JP" altLang="en-US" sz="11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53" name="テキスト ボックス 352"/>
          <p:cNvSpPr txBox="1"/>
          <p:nvPr/>
        </p:nvSpPr>
        <p:spPr>
          <a:xfrm>
            <a:off x="7304970" y="1398395"/>
            <a:ext cx="1126014" cy="461665"/>
          </a:xfrm>
          <a:prstGeom prst="rect">
            <a:avLst/>
          </a:prstGeom>
          <a:noFill/>
        </p:spPr>
        <p:txBody>
          <a:bodyPr wrap="none" rtlCol="0">
            <a:spAutoFit/>
          </a:bodyPr>
          <a:lstStyle/>
          <a:p>
            <a:r>
              <a:rPr kumimoji="1" lang="en-US" altLang="ja-JP" sz="2400" b="1" dirty="0" smtClean="0">
                <a:solidFill>
                  <a:srgbClr val="002060"/>
                </a:solidFill>
                <a:latin typeface="メイリオ" panose="020B0604030504040204" pitchFamily="50" charset="-128"/>
                <a:ea typeface="メイリオ" panose="020B0604030504040204" pitchFamily="50" charset="-128"/>
                <a:cs typeface="メイリオ" panose="020B0604030504040204" pitchFamily="50" charset="-128"/>
              </a:rPr>
              <a:t>Step</a:t>
            </a:r>
            <a:r>
              <a:rPr lang="en-US" altLang="ja-JP" sz="2400" b="1" dirty="0">
                <a:solidFill>
                  <a:srgbClr val="002060"/>
                </a:solidFill>
                <a:latin typeface="メイリオ" panose="020B0604030504040204" pitchFamily="50" charset="-128"/>
                <a:ea typeface="メイリオ" panose="020B0604030504040204" pitchFamily="50" charset="-128"/>
                <a:cs typeface="メイリオ" panose="020B0604030504040204" pitchFamily="50" charset="-128"/>
              </a:rPr>
              <a:t>5</a:t>
            </a:r>
            <a:endParaRPr kumimoji="1" lang="ja-JP" altLang="en-US" sz="2400" b="1" dirty="0">
              <a:solidFill>
                <a:srgbClr val="00206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54" name="テキスト ボックス 353"/>
          <p:cNvSpPr txBox="1"/>
          <p:nvPr/>
        </p:nvSpPr>
        <p:spPr>
          <a:xfrm>
            <a:off x="6539530" y="1885196"/>
            <a:ext cx="2597780" cy="1169551"/>
          </a:xfrm>
          <a:prstGeom prst="rect">
            <a:avLst/>
          </a:prstGeom>
          <a:noFill/>
        </p:spPr>
        <p:txBody>
          <a:bodyPr wrap="square" rtlCol="0">
            <a:spAutoFit/>
          </a:bodyPr>
          <a:lstStyle/>
          <a:p>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文説明</a:t>
            </a:r>
            <a:endParaRPr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805488060"/>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noFill/>
        <a:ln w="952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0</TotalTime>
  <Words>1444</Words>
  <Application>Microsoft Office PowerPoint</Application>
  <PresentationFormat>A4 210 x 297 mm</PresentationFormat>
  <Paragraphs>42</Paragraphs>
  <Slides>5</Slides>
  <Notes>0</Notes>
  <HiddenSlides>0</HiddenSlides>
  <MMClips>0</MMClips>
  <ScaleCrop>false</ScaleCrop>
  <HeadingPairs>
    <vt:vector size="4" baseType="variant">
      <vt:variant>
        <vt:lpstr>テーマ</vt:lpstr>
      </vt:variant>
      <vt:variant>
        <vt:i4>1</vt:i4>
      </vt:variant>
      <vt:variant>
        <vt:lpstr>スライド タイトル</vt:lpstr>
      </vt:variant>
      <vt:variant>
        <vt:i4>5</vt:i4>
      </vt:variant>
    </vt:vector>
  </HeadingPairs>
  <TitlesOfParts>
    <vt:vector size="6" baseType="lpstr">
      <vt:lpstr>標準デザイン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http://www.digipot.net</Manager>
  <Company>http://www.digipot.net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PPTX125_歯車背景図</dc:title>
  <dc:subject>PPTX125_歯車背景図</dc:subject>
  <dc:creator>http://www.digipot.net</dc:creator>
  <cp:lastModifiedBy/>
  <cp:revision>1</cp:revision>
  <dcterms:created xsi:type="dcterms:W3CDTF">2014-01-17T02:01:31Z</dcterms:created>
  <dcterms:modified xsi:type="dcterms:W3CDTF">2014-01-17T02:01:33Z</dcterms:modified>
  <cp:version>1</cp:version>
</cp:coreProperties>
</file>